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0" r:id="rId2"/>
    <p:sldId id="365" r:id="rId3"/>
    <p:sldId id="367" r:id="rId4"/>
    <p:sldId id="408" r:id="rId5"/>
    <p:sldId id="368" r:id="rId6"/>
    <p:sldId id="415" r:id="rId7"/>
    <p:sldId id="416" r:id="rId8"/>
    <p:sldId id="403" r:id="rId9"/>
    <p:sldId id="404" r:id="rId10"/>
    <p:sldId id="401" r:id="rId11"/>
    <p:sldId id="402" r:id="rId12"/>
    <p:sldId id="407" r:id="rId13"/>
    <p:sldId id="286" r:id="rId14"/>
    <p:sldId id="411" r:id="rId15"/>
    <p:sldId id="389" r:id="rId16"/>
    <p:sldId id="366" r:id="rId17"/>
    <p:sldId id="414" r:id="rId18"/>
    <p:sldId id="335" r:id="rId19"/>
  </p:sldIdLst>
  <p:sldSz cx="9144000" cy="6858000" type="screen4x3"/>
  <p:notesSz cx="7010400" cy="9296400"/>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CC0000"/>
    <a:srgbClr val="04CC09"/>
    <a:srgbClr val="92D050"/>
    <a:srgbClr val="000000"/>
    <a:srgbClr val="89A2B6"/>
    <a:srgbClr val="898989"/>
    <a:srgbClr val="FFFFFF"/>
    <a:srgbClr val="5D1313"/>
    <a:srgbClr val="7D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764" autoAdjust="0"/>
    <p:restoredTop sz="64330" autoAdjust="0"/>
  </p:normalViewPr>
  <p:slideViewPr>
    <p:cSldViewPr snapToGrid="0">
      <p:cViewPr>
        <p:scale>
          <a:sx n="48" d="100"/>
          <a:sy n="48" d="100"/>
        </p:scale>
        <p:origin x="-113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4" d="100"/>
        <a:sy n="54" d="100"/>
      </p:scale>
      <p:origin x="0" y="0"/>
    </p:cViewPr>
  </p:sorterViewPr>
  <p:notesViewPr>
    <p:cSldViewPr snapToGrid="0">
      <p:cViewPr varScale="1">
        <p:scale>
          <a:sx n="59" d="100"/>
          <a:sy n="59" d="100"/>
        </p:scale>
        <p:origin x="-2532"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C2B46-EB1B-40FC-AA9B-E4F9D0C5AB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3D96FC0-2601-42B6-A1ED-427610D427EB}">
      <dgm:prSet phldrT="[Text]"/>
      <dgm:spPr/>
      <dgm:t>
        <a:bodyPr/>
        <a:lstStyle/>
        <a:p>
          <a:r>
            <a:rPr lang="en-US" dirty="0" smtClean="0">
              <a:latin typeface="Arial" pitchFamily="34" charset="0"/>
              <a:cs typeface="Arial" pitchFamily="34" charset="0"/>
            </a:rPr>
            <a:t>Default accounts are never good</a:t>
          </a:r>
          <a:endParaRPr lang="en-US" dirty="0">
            <a:latin typeface="Arial" pitchFamily="34" charset="0"/>
            <a:cs typeface="Arial" pitchFamily="34" charset="0"/>
          </a:endParaRPr>
        </a:p>
      </dgm:t>
    </dgm:pt>
    <dgm:pt modelId="{F02140E0-2C18-4F78-AB3F-26137D536B02}" type="parTrans" cxnId="{A3EC2674-8A6D-449C-AE2C-3FDCB3129451}">
      <dgm:prSet/>
      <dgm:spPr/>
      <dgm:t>
        <a:bodyPr/>
        <a:lstStyle/>
        <a:p>
          <a:endParaRPr lang="en-US"/>
        </a:p>
      </dgm:t>
    </dgm:pt>
    <dgm:pt modelId="{E326B80F-79B0-4000-B44F-2FB1C7AA2F09}" type="sibTrans" cxnId="{A3EC2674-8A6D-449C-AE2C-3FDCB3129451}">
      <dgm:prSet/>
      <dgm:spPr/>
      <dgm:t>
        <a:bodyPr/>
        <a:lstStyle/>
        <a:p>
          <a:endParaRPr lang="en-US"/>
        </a:p>
      </dgm:t>
    </dgm:pt>
    <dgm:pt modelId="{EE78A8F6-D314-42AD-BA02-717B7D8C9E67}">
      <dgm:prSet phldrT="[Text]"/>
      <dgm:spPr/>
      <dgm:t>
        <a:bodyPr/>
        <a:lstStyle/>
        <a:p>
          <a:r>
            <a:rPr lang="en-US" dirty="0" smtClean="0">
              <a:latin typeface="Arial" pitchFamily="34" charset="0"/>
              <a:cs typeface="Arial" pitchFamily="34" charset="0"/>
            </a:rPr>
            <a:t>Weak passwords can be cracked</a:t>
          </a:r>
          <a:endParaRPr lang="en-US" dirty="0">
            <a:latin typeface="Arial" pitchFamily="34" charset="0"/>
            <a:cs typeface="Arial" pitchFamily="34" charset="0"/>
          </a:endParaRPr>
        </a:p>
      </dgm:t>
    </dgm:pt>
    <dgm:pt modelId="{659CF4BC-C0C1-4A93-AE9E-5EC4C5A3725E}" type="parTrans" cxnId="{AEED8DEB-E32C-4EA4-933A-CDF1FB93A3F5}">
      <dgm:prSet/>
      <dgm:spPr/>
      <dgm:t>
        <a:bodyPr/>
        <a:lstStyle/>
        <a:p>
          <a:endParaRPr lang="en-US"/>
        </a:p>
      </dgm:t>
    </dgm:pt>
    <dgm:pt modelId="{051DFA17-9E60-4B01-B6A6-A8AB65AAFE63}" type="sibTrans" cxnId="{AEED8DEB-E32C-4EA4-933A-CDF1FB93A3F5}">
      <dgm:prSet/>
      <dgm:spPr/>
      <dgm:t>
        <a:bodyPr/>
        <a:lstStyle/>
        <a:p>
          <a:endParaRPr lang="en-US"/>
        </a:p>
      </dgm:t>
    </dgm:pt>
    <dgm:pt modelId="{F0C1E401-1D83-4A95-89E4-374042E112E5}">
      <dgm:prSet phldrT="[Text]"/>
      <dgm:spPr/>
      <dgm:t>
        <a:bodyPr/>
        <a:lstStyle/>
        <a:p>
          <a:r>
            <a:rPr lang="en-US" dirty="0" smtClean="0">
              <a:latin typeface="Arial" pitchFamily="34" charset="0"/>
              <a:cs typeface="Arial" pitchFamily="34" charset="0"/>
            </a:rPr>
            <a:t>Database login activity seldom monitored</a:t>
          </a:r>
          <a:endParaRPr lang="en-US" dirty="0">
            <a:latin typeface="Arial" pitchFamily="34" charset="0"/>
            <a:cs typeface="Arial" pitchFamily="34" charset="0"/>
          </a:endParaRPr>
        </a:p>
      </dgm:t>
    </dgm:pt>
    <dgm:pt modelId="{41AFCDA7-4878-4E2A-A0A9-D7DA22F2BFF3}" type="parTrans" cxnId="{6AE3A8D9-F8EC-4488-9555-09CCC96D89AA}">
      <dgm:prSet/>
      <dgm:spPr/>
      <dgm:t>
        <a:bodyPr/>
        <a:lstStyle/>
        <a:p>
          <a:endParaRPr lang="en-US"/>
        </a:p>
      </dgm:t>
    </dgm:pt>
    <dgm:pt modelId="{44E6B36A-BACA-4639-ADBE-54953D6A4DC1}" type="sibTrans" cxnId="{6AE3A8D9-F8EC-4488-9555-09CCC96D89AA}">
      <dgm:prSet/>
      <dgm:spPr/>
      <dgm:t>
        <a:bodyPr/>
        <a:lstStyle/>
        <a:p>
          <a:endParaRPr lang="en-US"/>
        </a:p>
      </dgm:t>
    </dgm:pt>
    <dgm:pt modelId="{D830B2E0-5D07-4C04-9481-05847F1693F8}">
      <dgm:prSet phldrT="[Text]"/>
      <dgm:spPr/>
      <dgm:t>
        <a:bodyPr/>
        <a:lstStyle/>
        <a:p>
          <a:r>
            <a:rPr lang="en-US" dirty="0" smtClean="0">
              <a:latin typeface="Arial" pitchFamily="34" charset="0"/>
              <a:cs typeface="Arial" pitchFamily="34" charset="0"/>
            </a:rPr>
            <a:t>Not only DBMS have own default accounts, but applications install them too</a:t>
          </a:r>
          <a:endParaRPr lang="en-US" dirty="0">
            <a:latin typeface="Arial" pitchFamily="34" charset="0"/>
            <a:cs typeface="Arial" pitchFamily="34" charset="0"/>
          </a:endParaRPr>
        </a:p>
      </dgm:t>
    </dgm:pt>
    <dgm:pt modelId="{92927A6E-9A8B-4B5A-85F6-D2495DD8E5C2}" type="parTrans" cxnId="{85E2C449-2EDE-4511-899B-508B8505F953}">
      <dgm:prSet/>
      <dgm:spPr/>
      <dgm:t>
        <a:bodyPr/>
        <a:lstStyle/>
        <a:p>
          <a:endParaRPr lang="en-US"/>
        </a:p>
      </dgm:t>
    </dgm:pt>
    <dgm:pt modelId="{87E3EE4C-CBCF-434A-82A4-7D675AA96FD9}" type="sibTrans" cxnId="{85E2C449-2EDE-4511-899B-508B8505F953}">
      <dgm:prSet/>
      <dgm:spPr/>
      <dgm:t>
        <a:bodyPr/>
        <a:lstStyle/>
        <a:p>
          <a:endParaRPr lang="en-US"/>
        </a:p>
      </dgm:t>
    </dgm:pt>
    <dgm:pt modelId="{DAF640E3-B152-433C-B4F8-1A5C2BDB8FEA}">
      <dgm:prSet phldrT="[Text]"/>
      <dgm:spPr/>
      <dgm:t>
        <a:bodyPr/>
        <a:lstStyle/>
        <a:p>
          <a:r>
            <a:rPr lang="en-US" dirty="0" smtClean="0">
              <a:latin typeface="Arial" pitchFamily="34" charset="0"/>
              <a:cs typeface="Arial" pitchFamily="34" charset="0"/>
            </a:rPr>
            <a:t>Just </a:t>
          </a:r>
          <a:r>
            <a:rPr lang="en-US" dirty="0" err="1" smtClean="0">
              <a:latin typeface="Arial" pitchFamily="34" charset="0"/>
              <a:cs typeface="Arial" pitchFamily="34" charset="0"/>
            </a:rPr>
            <a:t>google</a:t>
          </a:r>
          <a:r>
            <a:rPr lang="en-US" dirty="0" smtClean="0">
              <a:latin typeface="Arial" pitchFamily="34" charset="0"/>
              <a:cs typeface="Arial" pitchFamily="34" charset="0"/>
            </a:rPr>
            <a:t> “&lt;database type&gt; password cracker” – dozens of them out there</a:t>
          </a:r>
          <a:endParaRPr lang="en-US" dirty="0">
            <a:latin typeface="Arial" pitchFamily="34" charset="0"/>
            <a:cs typeface="Arial" pitchFamily="34" charset="0"/>
          </a:endParaRPr>
        </a:p>
      </dgm:t>
    </dgm:pt>
    <dgm:pt modelId="{4A62E861-594C-40D1-A96A-99D0C1FB10EC}" type="parTrans" cxnId="{7BE1111C-B71F-41DD-B36B-AD3C51161E74}">
      <dgm:prSet/>
      <dgm:spPr/>
      <dgm:t>
        <a:bodyPr/>
        <a:lstStyle/>
        <a:p>
          <a:endParaRPr lang="en-US"/>
        </a:p>
      </dgm:t>
    </dgm:pt>
    <dgm:pt modelId="{71C49FBB-5430-4FCF-9E68-20F4F66E660D}" type="sibTrans" cxnId="{7BE1111C-B71F-41DD-B36B-AD3C51161E74}">
      <dgm:prSet/>
      <dgm:spPr/>
      <dgm:t>
        <a:bodyPr/>
        <a:lstStyle/>
        <a:p>
          <a:endParaRPr lang="en-US"/>
        </a:p>
      </dgm:t>
    </dgm:pt>
    <dgm:pt modelId="{9396EC87-EB84-4CC9-989E-D3B9EAF2DD75}">
      <dgm:prSet phldrT="[Text]"/>
      <dgm:spPr/>
      <dgm:t>
        <a:bodyPr/>
        <a:lstStyle/>
        <a:p>
          <a:r>
            <a:rPr lang="en-US" dirty="0" smtClean="0">
              <a:latin typeface="Arial" pitchFamily="34" charset="0"/>
              <a:cs typeface="Arial" pitchFamily="34" charset="0"/>
            </a:rPr>
            <a:t>If you’re not watching, an attacker can guess passwords all day</a:t>
          </a:r>
          <a:endParaRPr lang="en-US" dirty="0">
            <a:latin typeface="Arial" pitchFamily="34" charset="0"/>
            <a:cs typeface="Arial" pitchFamily="34" charset="0"/>
          </a:endParaRPr>
        </a:p>
      </dgm:t>
    </dgm:pt>
    <dgm:pt modelId="{8E00BB7E-88B3-4A46-AC3A-4D9D6DEE1E6A}" type="parTrans" cxnId="{036B89FF-69FC-4BE8-98C3-2614306985B9}">
      <dgm:prSet/>
      <dgm:spPr/>
      <dgm:t>
        <a:bodyPr/>
        <a:lstStyle/>
        <a:p>
          <a:endParaRPr lang="en-US"/>
        </a:p>
      </dgm:t>
    </dgm:pt>
    <dgm:pt modelId="{44C7D80F-35B9-409F-A035-1D0A31D4F19A}" type="sibTrans" cxnId="{036B89FF-69FC-4BE8-98C3-2614306985B9}">
      <dgm:prSet/>
      <dgm:spPr/>
      <dgm:t>
        <a:bodyPr/>
        <a:lstStyle/>
        <a:p>
          <a:endParaRPr lang="en-US"/>
        </a:p>
      </dgm:t>
    </dgm:pt>
    <dgm:pt modelId="{C45F0F1D-64BB-4EFF-A2AD-83D22E690049}">
      <dgm:prSet phldrT="[Text]"/>
      <dgm:spPr/>
      <dgm:t>
        <a:bodyPr/>
        <a:lstStyle/>
        <a:p>
          <a:r>
            <a:rPr lang="en-US" dirty="0" smtClean="0">
              <a:latin typeface="Arial" pitchFamily="34" charset="0"/>
              <a:cs typeface="Arial" pitchFamily="34" charset="0"/>
            </a:rPr>
            <a:t>Names, places, dictionary words make poor passwords</a:t>
          </a:r>
          <a:endParaRPr lang="en-US" dirty="0">
            <a:latin typeface="Arial" pitchFamily="34" charset="0"/>
            <a:cs typeface="Arial" pitchFamily="34" charset="0"/>
          </a:endParaRPr>
        </a:p>
      </dgm:t>
    </dgm:pt>
    <dgm:pt modelId="{8BE1BF00-48DA-45E8-892A-773C66DA1BEE}" type="parTrans" cxnId="{18FE3FFC-C320-4EBE-BF3A-0290FB5C06D2}">
      <dgm:prSet/>
      <dgm:spPr/>
      <dgm:t>
        <a:bodyPr/>
        <a:lstStyle/>
        <a:p>
          <a:endParaRPr lang="en-US"/>
        </a:p>
      </dgm:t>
    </dgm:pt>
    <dgm:pt modelId="{FB5FE2C5-6A64-41E2-8782-AC576C1DE89E}" type="sibTrans" cxnId="{18FE3FFC-C320-4EBE-BF3A-0290FB5C06D2}">
      <dgm:prSet/>
      <dgm:spPr/>
      <dgm:t>
        <a:bodyPr/>
        <a:lstStyle/>
        <a:p>
          <a:endParaRPr lang="en-US"/>
        </a:p>
      </dgm:t>
    </dgm:pt>
    <dgm:pt modelId="{AA94A75E-8A38-469D-A431-BAC8BEFB209C}">
      <dgm:prSet phldrT="[Text]"/>
      <dgm:spPr/>
      <dgm:t>
        <a:bodyPr/>
        <a:lstStyle/>
        <a:p>
          <a:r>
            <a:rPr lang="en-US" dirty="0" smtClean="0">
              <a:latin typeface="Arial" pitchFamily="34" charset="0"/>
              <a:cs typeface="Arial" pitchFamily="34" charset="0"/>
            </a:rPr>
            <a:t>Rainbow tables make anything under 7 or 8 characters weak </a:t>
          </a:r>
          <a:endParaRPr lang="en-US" dirty="0">
            <a:latin typeface="Arial" pitchFamily="34" charset="0"/>
            <a:cs typeface="Arial" pitchFamily="34" charset="0"/>
          </a:endParaRPr>
        </a:p>
      </dgm:t>
    </dgm:pt>
    <dgm:pt modelId="{DAB2F711-C7DD-4A07-B379-CC9B5D1C98CC}" type="parTrans" cxnId="{23F58FB0-1979-4FCD-9565-A8218F96F426}">
      <dgm:prSet/>
      <dgm:spPr/>
      <dgm:t>
        <a:bodyPr/>
        <a:lstStyle/>
        <a:p>
          <a:endParaRPr lang="en-US"/>
        </a:p>
      </dgm:t>
    </dgm:pt>
    <dgm:pt modelId="{7C04867E-F738-4917-B6A2-3177F3819C5E}" type="sibTrans" cxnId="{23F58FB0-1979-4FCD-9565-A8218F96F426}">
      <dgm:prSet/>
      <dgm:spPr/>
      <dgm:t>
        <a:bodyPr/>
        <a:lstStyle/>
        <a:p>
          <a:endParaRPr lang="en-US"/>
        </a:p>
      </dgm:t>
    </dgm:pt>
    <dgm:pt modelId="{6B63112B-E4F0-489C-B775-4289EA2E28F4}" type="pres">
      <dgm:prSet presAssocID="{BABC2B46-EB1B-40FC-AA9B-E4F9D0C5AB0F}" presName="linear" presStyleCnt="0">
        <dgm:presLayoutVars>
          <dgm:dir/>
          <dgm:animLvl val="lvl"/>
          <dgm:resizeHandles val="exact"/>
        </dgm:presLayoutVars>
      </dgm:prSet>
      <dgm:spPr/>
      <dgm:t>
        <a:bodyPr/>
        <a:lstStyle/>
        <a:p>
          <a:endParaRPr lang="en-US"/>
        </a:p>
      </dgm:t>
    </dgm:pt>
    <dgm:pt modelId="{D9FD88F6-957A-46A4-BFA8-BC44B3985B5F}" type="pres">
      <dgm:prSet presAssocID="{03D96FC0-2601-42B6-A1ED-427610D427EB}" presName="parentLin" presStyleCnt="0"/>
      <dgm:spPr/>
    </dgm:pt>
    <dgm:pt modelId="{D7A17910-6A53-4206-BCB4-489FA49FBAB4}" type="pres">
      <dgm:prSet presAssocID="{03D96FC0-2601-42B6-A1ED-427610D427EB}" presName="parentLeftMargin" presStyleLbl="node1" presStyleIdx="0" presStyleCnt="3"/>
      <dgm:spPr/>
      <dgm:t>
        <a:bodyPr/>
        <a:lstStyle/>
        <a:p>
          <a:endParaRPr lang="en-US"/>
        </a:p>
      </dgm:t>
    </dgm:pt>
    <dgm:pt modelId="{982A83BE-BC56-4294-A297-521B7BCF1AFD}" type="pres">
      <dgm:prSet presAssocID="{03D96FC0-2601-42B6-A1ED-427610D427EB}" presName="parentText" presStyleLbl="node1" presStyleIdx="0" presStyleCnt="3">
        <dgm:presLayoutVars>
          <dgm:chMax val="0"/>
          <dgm:bulletEnabled val="1"/>
        </dgm:presLayoutVars>
      </dgm:prSet>
      <dgm:spPr/>
      <dgm:t>
        <a:bodyPr/>
        <a:lstStyle/>
        <a:p>
          <a:endParaRPr lang="en-US"/>
        </a:p>
      </dgm:t>
    </dgm:pt>
    <dgm:pt modelId="{30B64985-419B-47EF-A201-12287F4E4C95}" type="pres">
      <dgm:prSet presAssocID="{03D96FC0-2601-42B6-A1ED-427610D427EB}" presName="negativeSpace" presStyleCnt="0"/>
      <dgm:spPr/>
    </dgm:pt>
    <dgm:pt modelId="{157064F9-6593-419E-8CFA-7283D9583C74}" type="pres">
      <dgm:prSet presAssocID="{03D96FC0-2601-42B6-A1ED-427610D427EB}" presName="childText" presStyleLbl="conFgAcc1" presStyleIdx="0" presStyleCnt="3" custLinFactNeighborY="70702">
        <dgm:presLayoutVars>
          <dgm:bulletEnabled val="1"/>
        </dgm:presLayoutVars>
      </dgm:prSet>
      <dgm:spPr/>
      <dgm:t>
        <a:bodyPr/>
        <a:lstStyle/>
        <a:p>
          <a:endParaRPr lang="en-US"/>
        </a:p>
      </dgm:t>
    </dgm:pt>
    <dgm:pt modelId="{4920B7AE-06BF-4325-BBE6-DC666CEDEE9F}" type="pres">
      <dgm:prSet presAssocID="{E326B80F-79B0-4000-B44F-2FB1C7AA2F09}" presName="spaceBetweenRectangles" presStyleCnt="0"/>
      <dgm:spPr/>
    </dgm:pt>
    <dgm:pt modelId="{0FEA29AB-3E84-4618-8B1D-9A316535EC1E}" type="pres">
      <dgm:prSet presAssocID="{EE78A8F6-D314-42AD-BA02-717B7D8C9E67}" presName="parentLin" presStyleCnt="0"/>
      <dgm:spPr/>
    </dgm:pt>
    <dgm:pt modelId="{6F69A049-19DD-4829-A7AE-5CDE7ABB55E8}" type="pres">
      <dgm:prSet presAssocID="{EE78A8F6-D314-42AD-BA02-717B7D8C9E67}" presName="parentLeftMargin" presStyleLbl="node1" presStyleIdx="0" presStyleCnt="3"/>
      <dgm:spPr/>
      <dgm:t>
        <a:bodyPr/>
        <a:lstStyle/>
        <a:p>
          <a:endParaRPr lang="en-US"/>
        </a:p>
      </dgm:t>
    </dgm:pt>
    <dgm:pt modelId="{EB037412-95BE-44B1-AF02-BC4DF8B0AF62}" type="pres">
      <dgm:prSet presAssocID="{EE78A8F6-D314-42AD-BA02-717B7D8C9E67}" presName="parentText" presStyleLbl="node1" presStyleIdx="1" presStyleCnt="3">
        <dgm:presLayoutVars>
          <dgm:chMax val="0"/>
          <dgm:bulletEnabled val="1"/>
        </dgm:presLayoutVars>
      </dgm:prSet>
      <dgm:spPr/>
      <dgm:t>
        <a:bodyPr/>
        <a:lstStyle/>
        <a:p>
          <a:endParaRPr lang="en-US"/>
        </a:p>
      </dgm:t>
    </dgm:pt>
    <dgm:pt modelId="{1D10A760-1B8C-4FEF-99D0-171E042CC1CF}" type="pres">
      <dgm:prSet presAssocID="{EE78A8F6-D314-42AD-BA02-717B7D8C9E67}" presName="negativeSpace" presStyleCnt="0"/>
      <dgm:spPr/>
    </dgm:pt>
    <dgm:pt modelId="{86F9F01D-E5EA-46EA-AB24-729D5F91320A}" type="pres">
      <dgm:prSet presAssocID="{EE78A8F6-D314-42AD-BA02-717B7D8C9E67}" presName="childText" presStyleLbl="conFgAcc1" presStyleIdx="1" presStyleCnt="3">
        <dgm:presLayoutVars>
          <dgm:bulletEnabled val="1"/>
        </dgm:presLayoutVars>
      </dgm:prSet>
      <dgm:spPr/>
      <dgm:t>
        <a:bodyPr/>
        <a:lstStyle/>
        <a:p>
          <a:endParaRPr lang="en-US"/>
        </a:p>
      </dgm:t>
    </dgm:pt>
    <dgm:pt modelId="{CA7E04D0-DD1E-4185-A88B-A91ED18971EF}" type="pres">
      <dgm:prSet presAssocID="{051DFA17-9E60-4B01-B6A6-A8AB65AAFE63}" presName="spaceBetweenRectangles" presStyleCnt="0"/>
      <dgm:spPr/>
    </dgm:pt>
    <dgm:pt modelId="{6C1A0A90-660C-4B9C-AE8E-D0A24658CE67}" type="pres">
      <dgm:prSet presAssocID="{F0C1E401-1D83-4A95-89E4-374042E112E5}" presName="parentLin" presStyleCnt="0"/>
      <dgm:spPr/>
    </dgm:pt>
    <dgm:pt modelId="{C5FD53B3-2A82-492B-950D-7BABC4F6798E}" type="pres">
      <dgm:prSet presAssocID="{F0C1E401-1D83-4A95-89E4-374042E112E5}" presName="parentLeftMargin" presStyleLbl="node1" presStyleIdx="1" presStyleCnt="3"/>
      <dgm:spPr/>
      <dgm:t>
        <a:bodyPr/>
        <a:lstStyle/>
        <a:p>
          <a:endParaRPr lang="en-US"/>
        </a:p>
      </dgm:t>
    </dgm:pt>
    <dgm:pt modelId="{9C16AC80-132A-4063-8A6F-47E22EE8194B}" type="pres">
      <dgm:prSet presAssocID="{F0C1E401-1D83-4A95-89E4-374042E112E5}" presName="parentText" presStyleLbl="node1" presStyleIdx="2" presStyleCnt="3">
        <dgm:presLayoutVars>
          <dgm:chMax val="0"/>
          <dgm:bulletEnabled val="1"/>
        </dgm:presLayoutVars>
      </dgm:prSet>
      <dgm:spPr/>
      <dgm:t>
        <a:bodyPr/>
        <a:lstStyle/>
        <a:p>
          <a:endParaRPr lang="en-US"/>
        </a:p>
      </dgm:t>
    </dgm:pt>
    <dgm:pt modelId="{86DB10DF-D3D1-4DD2-8843-D3609B5DCC48}" type="pres">
      <dgm:prSet presAssocID="{F0C1E401-1D83-4A95-89E4-374042E112E5}" presName="negativeSpace" presStyleCnt="0"/>
      <dgm:spPr/>
    </dgm:pt>
    <dgm:pt modelId="{05FF039D-9DDE-493F-B56F-B5BD19E04ADA}" type="pres">
      <dgm:prSet presAssocID="{F0C1E401-1D83-4A95-89E4-374042E112E5}" presName="childText" presStyleLbl="conFgAcc1" presStyleIdx="2" presStyleCnt="3">
        <dgm:presLayoutVars>
          <dgm:bulletEnabled val="1"/>
        </dgm:presLayoutVars>
      </dgm:prSet>
      <dgm:spPr/>
      <dgm:t>
        <a:bodyPr/>
        <a:lstStyle/>
        <a:p>
          <a:endParaRPr lang="en-US"/>
        </a:p>
      </dgm:t>
    </dgm:pt>
  </dgm:ptLst>
  <dgm:cxnLst>
    <dgm:cxn modelId="{DFD3ED26-2A7E-4EE3-AB40-1056B02573E2}" type="presOf" srcId="{EE78A8F6-D314-42AD-BA02-717B7D8C9E67}" destId="{6F69A049-19DD-4829-A7AE-5CDE7ABB55E8}" srcOrd="0" destOrd="0" presId="urn:microsoft.com/office/officeart/2005/8/layout/list1"/>
    <dgm:cxn modelId="{AA51D6B0-105F-405E-8F59-71CA8F2F5388}" type="presOf" srcId="{9396EC87-EB84-4CC9-989E-D3B9EAF2DD75}" destId="{05FF039D-9DDE-493F-B56F-B5BD19E04ADA}" srcOrd="0" destOrd="0" presId="urn:microsoft.com/office/officeart/2005/8/layout/list1"/>
    <dgm:cxn modelId="{2E7FD448-94DB-4534-92B9-056A89D28479}" type="presOf" srcId="{03D96FC0-2601-42B6-A1ED-427610D427EB}" destId="{982A83BE-BC56-4294-A297-521B7BCF1AFD}" srcOrd="1" destOrd="0" presId="urn:microsoft.com/office/officeart/2005/8/layout/list1"/>
    <dgm:cxn modelId="{18FE3FFC-C320-4EBE-BF3A-0290FB5C06D2}" srcId="{EE78A8F6-D314-42AD-BA02-717B7D8C9E67}" destId="{C45F0F1D-64BB-4EFF-A2AD-83D22E690049}" srcOrd="1" destOrd="0" parTransId="{8BE1BF00-48DA-45E8-892A-773C66DA1BEE}" sibTransId="{FB5FE2C5-6A64-41E2-8782-AC576C1DE89E}"/>
    <dgm:cxn modelId="{A5AD21E3-BFC3-464D-8213-68521081C658}" type="presOf" srcId="{D830B2E0-5D07-4C04-9481-05847F1693F8}" destId="{157064F9-6593-419E-8CFA-7283D9583C74}" srcOrd="0" destOrd="0" presId="urn:microsoft.com/office/officeart/2005/8/layout/list1"/>
    <dgm:cxn modelId="{401F39A4-5BDA-4497-9DEC-2D6322D9DB5C}" type="presOf" srcId="{C45F0F1D-64BB-4EFF-A2AD-83D22E690049}" destId="{86F9F01D-E5EA-46EA-AB24-729D5F91320A}" srcOrd="0" destOrd="1" presId="urn:microsoft.com/office/officeart/2005/8/layout/list1"/>
    <dgm:cxn modelId="{215168F2-8557-445A-845A-E1556FBD07F4}" type="presOf" srcId="{AA94A75E-8A38-469D-A431-BAC8BEFB209C}" destId="{86F9F01D-E5EA-46EA-AB24-729D5F91320A}" srcOrd="0" destOrd="2" presId="urn:microsoft.com/office/officeart/2005/8/layout/list1"/>
    <dgm:cxn modelId="{88B28FC8-07F4-4B95-8787-7FEED0EDD7D5}" type="presOf" srcId="{BABC2B46-EB1B-40FC-AA9B-E4F9D0C5AB0F}" destId="{6B63112B-E4F0-489C-B775-4289EA2E28F4}" srcOrd="0" destOrd="0" presId="urn:microsoft.com/office/officeart/2005/8/layout/list1"/>
    <dgm:cxn modelId="{DDA00528-E6AA-4322-8FAC-7C3CABE74981}" type="presOf" srcId="{F0C1E401-1D83-4A95-89E4-374042E112E5}" destId="{9C16AC80-132A-4063-8A6F-47E22EE8194B}" srcOrd="1" destOrd="0" presId="urn:microsoft.com/office/officeart/2005/8/layout/list1"/>
    <dgm:cxn modelId="{EF40F28C-462E-4EDD-A6C6-702B8B1CE52E}" type="presOf" srcId="{03D96FC0-2601-42B6-A1ED-427610D427EB}" destId="{D7A17910-6A53-4206-BCB4-489FA49FBAB4}" srcOrd="0" destOrd="0" presId="urn:microsoft.com/office/officeart/2005/8/layout/list1"/>
    <dgm:cxn modelId="{A3EC2674-8A6D-449C-AE2C-3FDCB3129451}" srcId="{BABC2B46-EB1B-40FC-AA9B-E4F9D0C5AB0F}" destId="{03D96FC0-2601-42B6-A1ED-427610D427EB}" srcOrd="0" destOrd="0" parTransId="{F02140E0-2C18-4F78-AB3F-26137D536B02}" sibTransId="{E326B80F-79B0-4000-B44F-2FB1C7AA2F09}"/>
    <dgm:cxn modelId="{60A7567C-D29A-415D-A412-75B932B19368}" type="presOf" srcId="{F0C1E401-1D83-4A95-89E4-374042E112E5}" destId="{C5FD53B3-2A82-492B-950D-7BABC4F6798E}" srcOrd="0" destOrd="0" presId="urn:microsoft.com/office/officeart/2005/8/layout/list1"/>
    <dgm:cxn modelId="{AEED8DEB-E32C-4EA4-933A-CDF1FB93A3F5}" srcId="{BABC2B46-EB1B-40FC-AA9B-E4F9D0C5AB0F}" destId="{EE78A8F6-D314-42AD-BA02-717B7D8C9E67}" srcOrd="1" destOrd="0" parTransId="{659CF4BC-C0C1-4A93-AE9E-5EC4C5A3725E}" sibTransId="{051DFA17-9E60-4B01-B6A6-A8AB65AAFE63}"/>
    <dgm:cxn modelId="{4A1754DC-AA76-4B4B-9D9E-CABE96D75FE6}" type="presOf" srcId="{DAF640E3-B152-433C-B4F8-1A5C2BDB8FEA}" destId="{86F9F01D-E5EA-46EA-AB24-729D5F91320A}" srcOrd="0" destOrd="0" presId="urn:microsoft.com/office/officeart/2005/8/layout/list1"/>
    <dgm:cxn modelId="{6AE3A8D9-F8EC-4488-9555-09CCC96D89AA}" srcId="{BABC2B46-EB1B-40FC-AA9B-E4F9D0C5AB0F}" destId="{F0C1E401-1D83-4A95-89E4-374042E112E5}" srcOrd="2" destOrd="0" parTransId="{41AFCDA7-4878-4E2A-A0A9-D7DA22F2BFF3}" sibTransId="{44E6B36A-BACA-4639-ADBE-54953D6A4DC1}"/>
    <dgm:cxn modelId="{23F58FB0-1979-4FCD-9565-A8218F96F426}" srcId="{EE78A8F6-D314-42AD-BA02-717B7D8C9E67}" destId="{AA94A75E-8A38-469D-A431-BAC8BEFB209C}" srcOrd="2" destOrd="0" parTransId="{DAB2F711-C7DD-4A07-B379-CC9B5D1C98CC}" sibTransId="{7C04867E-F738-4917-B6A2-3177F3819C5E}"/>
    <dgm:cxn modelId="{85E2C449-2EDE-4511-899B-508B8505F953}" srcId="{03D96FC0-2601-42B6-A1ED-427610D427EB}" destId="{D830B2E0-5D07-4C04-9481-05847F1693F8}" srcOrd="0" destOrd="0" parTransId="{92927A6E-9A8B-4B5A-85F6-D2495DD8E5C2}" sibTransId="{87E3EE4C-CBCF-434A-82A4-7D675AA96FD9}"/>
    <dgm:cxn modelId="{7BE1111C-B71F-41DD-B36B-AD3C51161E74}" srcId="{EE78A8F6-D314-42AD-BA02-717B7D8C9E67}" destId="{DAF640E3-B152-433C-B4F8-1A5C2BDB8FEA}" srcOrd="0" destOrd="0" parTransId="{4A62E861-594C-40D1-A96A-99D0C1FB10EC}" sibTransId="{71C49FBB-5430-4FCF-9E68-20F4F66E660D}"/>
    <dgm:cxn modelId="{CE1C9920-BBDD-416E-A76E-3DC3E1FDD3C3}" type="presOf" srcId="{EE78A8F6-D314-42AD-BA02-717B7D8C9E67}" destId="{EB037412-95BE-44B1-AF02-BC4DF8B0AF62}" srcOrd="1" destOrd="0" presId="urn:microsoft.com/office/officeart/2005/8/layout/list1"/>
    <dgm:cxn modelId="{036B89FF-69FC-4BE8-98C3-2614306985B9}" srcId="{F0C1E401-1D83-4A95-89E4-374042E112E5}" destId="{9396EC87-EB84-4CC9-989E-D3B9EAF2DD75}" srcOrd="0" destOrd="0" parTransId="{8E00BB7E-88B3-4A46-AC3A-4D9D6DEE1E6A}" sibTransId="{44C7D80F-35B9-409F-A035-1D0A31D4F19A}"/>
    <dgm:cxn modelId="{FFD15FB0-7932-444C-99B1-623FE45B39B6}" type="presParOf" srcId="{6B63112B-E4F0-489C-B775-4289EA2E28F4}" destId="{D9FD88F6-957A-46A4-BFA8-BC44B3985B5F}" srcOrd="0" destOrd="0" presId="urn:microsoft.com/office/officeart/2005/8/layout/list1"/>
    <dgm:cxn modelId="{30124AC5-0EAA-4B78-A389-B28AD6104D1B}" type="presParOf" srcId="{D9FD88F6-957A-46A4-BFA8-BC44B3985B5F}" destId="{D7A17910-6A53-4206-BCB4-489FA49FBAB4}" srcOrd="0" destOrd="0" presId="urn:microsoft.com/office/officeart/2005/8/layout/list1"/>
    <dgm:cxn modelId="{0939FB19-DB98-468E-959E-48BD51F75E2C}" type="presParOf" srcId="{D9FD88F6-957A-46A4-BFA8-BC44B3985B5F}" destId="{982A83BE-BC56-4294-A297-521B7BCF1AFD}" srcOrd="1" destOrd="0" presId="urn:microsoft.com/office/officeart/2005/8/layout/list1"/>
    <dgm:cxn modelId="{6E2DFA94-DEB8-406F-BBE4-9DBF9E3DB2D3}" type="presParOf" srcId="{6B63112B-E4F0-489C-B775-4289EA2E28F4}" destId="{30B64985-419B-47EF-A201-12287F4E4C95}" srcOrd="1" destOrd="0" presId="urn:microsoft.com/office/officeart/2005/8/layout/list1"/>
    <dgm:cxn modelId="{DDDF1EA4-1F17-450A-9F8B-8E0CBD8C9AAA}" type="presParOf" srcId="{6B63112B-E4F0-489C-B775-4289EA2E28F4}" destId="{157064F9-6593-419E-8CFA-7283D9583C74}" srcOrd="2" destOrd="0" presId="urn:microsoft.com/office/officeart/2005/8/layout/list1"/>
    <dgm:cxn modelId="{960452C8-56D5-4AA6-8C0B-6435D38551B5}" type="presParOf" srcId="{6B63112B-E4F0-489C-B775-4289EA2E28F4}" destId="{4920B7AE-06BF-4325-BBE6-DC666CEDEE9F}" srcOrd="3" destOrd="0" presId="urn:microsoft.com/office/officeart/2005/8/layout/list1"/>
    <dgm:cxn modelId="{392264F5-F3FB-4C84-87A6-D53FC54D8756}" type="presParOf" srcId="{6B63112B-E4F0-489C-B775-4289EA2E28F4}" destId="{0FEA29AB-3E84-4618-8B1D-9A316535EC1E}" srcOrd="4" destOrd="0" presId="urn:microsoft.com/office/officeart/2005/8/layout/list1"/>
    <dgm:cxn modelId="{19FCD99F-2461-4A22-942C-C6C03865335C}" type="presParOf" srcId="{0FEA29AB-3E84-4618-8B1D-9A316535EC1E}" destId="{6F69A049-19DD-4829-A7AE-5CDE7ABB55E8}" srcOrd="0" destOrd="0" presId="urn:microsoft.com/office/officeart/2005/8/layout/list1"/>
    <dgm:cxn modelId="{77226962-B78F-4F73-8F0F-69760A72732A}" type="presParOf" srcId="{0FEA29AB-3E84-4618-8B1D-9A316535EC1E}" destId="{EB037412-95BE-44B1-AF02-BC4DF8B0AF62}" srcOrd="1" destOrd="0" presId="urn:microsoft.com/office/officeart/2005/8/layout/list1"/>
    <dgm:cxn modelId="{BBC41704-38EE-497E-B399-418024ACC205}" type="presParOf" srcId="{6B63112B-E4F0-489C-B775-4289EA2E28F4}" destId="{1D10A760-1B8C-4FEF-99D0-171E042CC1CF}" srcOrd="5" destOrd="0" presId="urn:microsoft.com/office/officeart/2005/8/layout/list1"/>
    <dgm:cxn modelId="{590E4618-6A07-4584-A498-440812C06FB0}" type="presParOf" srcId="{6B63112B-E4F0-489C-B775-4289EA2E28F4}" destId="{86F9F01D-E5EA-46EA-AB24-729D5F91320A}" srcOrd="6" destOrd="0" presId="urn:microsoft.com/office/officeart/2005/8/layout/list1"/>
    <dgm:cxn modelId="{25191025-A425-4857-9688-D707F0041C88}" type="presParOf" srcId="{6B63112B-E4F0-489C-B775-4289EA2E28F4}" destId="{CA7E04D0-DD1E-4185-A88B-A91ED18971EF}" srcOrd="7" destOrd="0" presId="urn:microsoft.com/office/officeart/2005/8/layout/list1"/>
    <dgm:cxn modelId="{448F4378-492E-4AA2-ACCD-D6C31D61DB10}" type="presParOf" srcId="{6B63112B-E4F0-489C-B775-4289EA2E28F4}" destId="{6C1A0A90-660C-4B9C-AE8E-D0A24658CE67}" srcOrd="8" destOrd="0" presId="urn:microsoft.com/office/officeart/2005/8/layout/list1"/>
    <dgm:cxn modelId="{DC36DD3F-88CC-404D-A50A-C877FDCFE592}" type="presParOf" srcId="{6C1A0A90-660C-4B9C-AE8E-D0A24658CE67}" destId="{C5FD53B3-2A82-492B-950D-7BABC4F6798E}" srcOrd="0" destOrd="0" presId="urn:microsoft.com/office/officeart/2005/8/layout/list1"/>
    <dgm:cxn modelId="{D4F8E823-084E-42EB-9EB7-F35E92C24EDD}" type="presParOf" srcId="{6C1A0A90-660C-4B9C-AE8E-D0A24658CE67}" destId="{9C16AC80-132A-4063-8A6F-47E22EE8194B}" srcOrd="1" destOrd="0" presId="urn:microsoft.com/office/officeart/2005/8/layout/list1"/>
    <dgm:cxn modelId="{789190E8-AB21-4CDE-B992-D919CFFAD852}" type="presParOf" srcId="{6B63112B-E4F0-489C-B775-4289EA2E28F4}" destId="{86DB10DF-D3D1-4DD2-8843-D3609B5DCC48}" srcOrd="9" destOrd="0" presId="urn:microsoft.com/office/officeart/2005/8/layout/list1"/>
    <dgm:cxn modelId="{63EFBCC2-6C6E-494A-9D1E-8D494F0DDCB2}" type="presParOf" srcId="{6B63112B-E4F0-489C-B775-4289EA2E28F4}" destId="{05FF039D-9DDE-493F-B56F-B5BD19E04AD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B0449-ACEF-45ED-BEF1-224F59294EA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8084FD4-BA0C-41C1-8EAA-EA6D5434C103}">
      <dgm:prSet phldrT="[Text]"/>
      <dgm:spPr/>
      <dgm:t>
        <a:bodyPr/>
        <a:lstStyle/>
        <a:p>
          <a:r>
            <a:rPr lang="en-US" dirty="0" smtClean="0"/>
            <a:t>1: Inventory Databases</a:t>
          </a:r>
          <a:endParaRPr lang="en-US" dirty="0"/>
        </a:p>
      </dgm:t>
    </dgm:pt>
    <dgm:pt modelId="{16092430-9948-4885-A1D3-8C428A8068AB}" type="parTrans" cxnId="{5BB138F6-B351-4BA9-87F1-D4D2CC155C61}">
      <dgm:prSet/>
      <dgm:spPr/>
      <dgm:t>
        <a:bodyPr/>
        <a:lstStyle/>
        <a:p>
          <a:endParaRPr lang="en-US"/>
        </a:p>
      </dgm:t>
    </dgm:pt>
    <dgm:pt modelId="{3B79C63F-EF46-48B3-9B9B-1E906E382F1F}" type="sibTrans" cxnId="{5BB138F6-B351-4BA9-87F1-D4D2CC155C61}">
      <dgm:prSet/>
      <dgm:spPr/>
      <dgm:t>
        <a:bodyPr/>
        <a:lstStyle/>
        <a:p>
          <a:endParaRPr lang="en-US"/>
        </a:p>
      </dgm:t>
    </dgm:pt>
    <dgm:pt modelId="{D5FCF147-974F-4758-BAAB-60A6F21C3946}">
      <dgm:prSet/>
      <dgm:spPr/>
      <dgm:t>
        <a:bodyPr/>
        <a:lstStyle/>
        <a:p>
          <a:r>
            <a:rPr lang="en-US" dirty="0" smtClean="0"/>
            <a:t>2: Tag Critical Systems</a:t>
          </a:r>
          <a:endParaRPr lang="en-US" dirty="0"/>
        </a:p>
      </dgm:t>
    </dgm:pt>
    <dgm:pt modelId="{07DE718E-A592-42EE-8DAD-8C9FC5A03485}" type="parTrans" cxnId="{D9495F54-F652-4BE6-BFC5-35D826F69648}">
      <dgm:prSet/>
      <dgm:spPr/>
      <dgm:t>
        <a:bodyPr/>
        <a:lstStyle/>
        <a:p>
          <a:endParaRPr lang="en-US"/>
        </a:p>
      </dgm:t>
    </dgm:pt>
    <dgm:pt modelId="{5617E9BB-E6AF-411A-93B9-9BEC8A395416}" type="sibTrans" cxnId="{D9495F54-F652-4BE6-BFC5-35D826F69648}">
      <dgm:prSet/>
      <dgm:spPr/>
      <dgm:t>
        <a:bodyPr/>
        <a:lstStyle/>
        <a:p>
          <a:endParaRPr lang="en-US"/>
        </a:p>
      </dgm:t>
    </dgm:pt>
    <dgm:pt modelId="{485E1745-F3BD-4886-9B21-BCE9786949C7}">
      <dgm:prSet/>
      <dgm:spPr/>
      <dgm:t>
        <a:bodyPr/>
        <a:lstStyle/>
        <a:p>
          <a:r>
            <a:rPr lang="en-US" dirty="0" smtClean="0"/>
            <a:t>3: Change Default Passwords</a:t>
          </a:r>
          <a:endParaRPr lang="en-US" dirty="0"/>
        </a:p>
      </dgm:t>
    </dgm:pt>
    <dgm:pt modelId="{A260372B-36CE-42C6-AFFF-56F30500DF2B}" type="parTrans" cxnId="{DED8ADB4-1A8A-408A-8F54-825522435C05}">
      <dgm:prSet/>
      <dgm:spPr/>
      <dgm:t>
        <a:bodyPr/>
        <a:lstStyle/>
        <a:p>
          <a:endParaRPr lang="en-US"/>
        </a:p>
      </dgm:t>
    </dgm:pt>
    <dgm:pt modelId="{D093FFB3-6161-4207-B145-2A7ACACEFC09}" type="sibTrans" cxnId="{DED8ADB4-1A8A-408A-8F54-825522435C05}">
      <dgm:prSet/>
      <dgm:spPr/>
      <dgm:t>
        <a:bodyPr/>
        <a:lstStyle/>
        <a:p>
          <a:endParaRPr lang="en-US"/>
        </a:p>
      </dgm:t>
    </dgm:pt>
    <dgm:pt modelId="{A5A04E71-5DFC-4F48-9ABF-5E64CA62463A}">
      <dgm:prSet/>
      <dgm:spPr/>
      <dgm:t>
        <a:bodyPr/>
        <a:lstStyle/>
        <a:p>
          <a:r>
            <a:rPr lang="en-US" dirty="0" smtClean="0"/>
            <a:t>4: Implement Strong Password Controls</a:t>
          </a:r>
          <a:endParaRPr lang="en-US" dirty="0"/>
        </a:p>
      </dgm:t>
    </dgm:pt>
    <dgm:pt modelId="{6C39BFE7-A305-4C99-83A7-10E8BBFED468}" type="parTrans" cxnId="{BC70CD39-10F1-40B5-A6B6-0621356B1F47}">
      <dgm:prSet/>
      <dgm:spPr/>
      <dgm:t>
        <a:bodyPr/>
        <a:lstStyle/>
        <a:p>
          <a:endParaRPr lang="en-US"/>
        </a:p>
      </dgm:t>
    </dgm:pt>
    <dgm:pt modelId="{52C49A61-6DF2-4040-A7E2-7035B130CB40}" type="sibTrans" cxnId="{BC70CD39-10F1-40B5-A6B6-0621356B1F47}">
      <dgm:prSet/>
      <dgm:spPr/>
      <dgm:t>
        <a:bodyPr/>
        <a:lstStyle/>
        <a:p>
          <a:endParaRPr lang="en-US"/>
        </a:p>
      </dgm:t>
    </dgm:pt>
    <dgm:pt modelId="{8BE14169-185E-46DF-96F0-A74C84E2F92C}">
      <dgm:prSet/>
      <dgm:spPr/>
      <dgm:t>
        <a:bodyPr/>
        <a:lstStyle/>
        <a:p>
          <a:r>
            <a:rPr lang="en-US" dirty="0" smtClean="0"/>
            <a:t>5: Enact and Enforce Patch Management Policies</a:t>
          </a:r>
          <a:endParaRPr lang="en-US" dirty="0"/>
        </a:p>
      </dgm:t>
    </dgm:pt>
    <dgm:pt modelId="{39683C12-1E1C-492C-BA4E-424453B6391A}" type="parTrans" cxnId="{DA707FFD-D483-4175-A633-5FF6809CA816}">
      <dgm:prSet/>
      <dgm:spPr/>
      <dgm:t>
        <a:bodyPr/>
        <a:lstStyle/>
        <a:p>
          <a:endParaRPr lang="en-US"/>
        </a:p>
      </dgm:t>
    </dgm:pt>
    <dgm:pt modelId="{9E215977-FC36-4474-AC8B-66E69CAD3BEF}" type="sibTrans" cxnId="{DA707FFD-D483-4175-A633-5FF6809CA816}">
      <dgm:prSet/>
      <dgm:spPr/>
      <dgm:t>
        <a:bodyPr/>
        <a:lstStyle/>
        <a:p>
          <a:endParaRPr lang="en-US"/>
        </a:p>
      </dgm:t>
    </dgm:pt>
    <dgm:pt modelId="{9450B41A-FC34-4B14-A3F1-0862BEB521D5}">
      <dgm:prSet/>
      <dgm:spPr/>
      <dgm:t>
        <a:bodyPr/>
        <a:lstStyle/>
        <a:p>
          <a:r>
            <a:rPr lang="en-US" dirty="0" smtClean="0"/>
            <a:t>6: Maintain and Enforce Configuration Standards</a:t>
          </a:r>
          <a:endParaRPr lang="en-US" dirty="0"/>
        </a:p>
      </dgm:t>
    </dgm:pt>
    <dgm:pt modelId="{7F630546-B09F-44A7-BEA5-5213510B0550}" type="parTrans" cxnId="{AD8E3B4D-1C36-410B-BDC5-EBA9741AF18E}">
      <dgm:prSet/>
      <dgm:spPr/>
      <dgm:t>
        <a:bodyPr/>
        <a:lstStyle/>
        <a:p>
          <a:endParaRPr lang="en-US"/>
        </a:p>
      </dgm:t>
    </dgm:pt>
    <dgm:pt modelId="{28329486-9E9D-4CBB-A31D-2F015ADFD201}" type="sibTrans" cxnId="{AD8E3B4D-1C36-410B-BDC5-EBA9741AF18E}">
      <dgm:prSet/>
      <dgm:spPr/>
      <dgm:t>
        <a:bodyPr/>
        <a:lstStyle/>
        <a:p>
          <a:endParaRPr lang="en-US"/>
        </a:p>
      </dgm:t>
    </dgm:pt>
    <dgm:pt modelId="{10C43C58-0916-416C-AAEE-44A5AC638F35}">
      <dgm:prSet/>
      <dgm:spPr/>
      <dgm:t>
        <a:bodyPr/>
        <a:lstStyle/>
        <a:p>
          <a:r>
            <a:rPr lang="en-US" dirty="0" smtClean="0"/>
            <a:t>7: Document and Enforce Least Privilege Controls</a:t>
          </a:r>
          <a:endParaRPr lang="en-US" dirty="0"/>
        </a:p>
      </dgm:t>
    </dgm:pt>
    <dgm:pt modelId="{8711958A-3273-4764-9A9E-14D4F542D7E0}" type="parTrans" cxnId="{8E2AFBCD-B62B-4968-AF71-3BAF5D4BFCC1}">
      <dgm:prSet/>
      <dgm:spPr/>
      <dgm:t>
        <a:bodyPr/>
        <a:lstStyle/>
        <a:p>
          <a:endParaRPr lang="en-US"/>
        </a:p>
      </dgm:t>
    </dgm:pt>
    <dgm:pt modelId="{0EA79C0A-4815-4E34-9136-C80DBA53A16A}" type="sibTrans" cxnId="{8E2AFBCD-B62B-4968-AF71-3BAF5D4BFCC1}">
      <dgm:prSet/>
      <dgm:spPr/>
      <dgm:t>
        <a:bodyPr/>
        <a:lstStyle/>
        <a:p>
          <a:endParaRPr lang="en-US"/>
        </a:p>
      </dgm:t>
    </dgm:pt>
    <dgm:pt modelId="{4B1C5ACE-BD76-4894-9FB0-8CD9C76C10DB}">
      <dgm:prSet/>
      <dgm:spPr/>
      <dgm:t>
        <a:bodyPr/>
        <a:lstStyle/>
        <a:p>
          <a:r>
            <a:rPr lang="en-US" dirty="0" smtClean="0"/>
            <a:t>8: Audit Privileged Access</a:t>
          </a:r>
          <a:endParaRPr lang="en-US" dirty="0"/>
        </a:p>
      </dgm:t>
    </dgm:pt>
    <dgm:pt modelId="{6E0B2CF7-B33E-4EF8-A10A-1B27772E7FDF}" type="parTrans" cxnId="{9E5E6C25-2AA4-49B6-A8CB-77C20645C7C2}">
      <dgm:prSet/>
      <dgm:spPr/>
      <dgm:t>
        <a:bodyPr/>
        <a:lstStyle/>
        <a:p>
          <a:endParaRPr lang="en-US"/>
        </a:p>
      </dgm:t>
    </dgm:pt>
    <dgm:pt modelId="{C1582A94-44F6-4ECC-9DD8-C6E23F6AE633}" type="sibTrans" cxnId="{9E5E6C25-2AA4-49B6-A8CB-77C20645C7C2}">
      <dgm:prSet/>
      <dgm:spPr/>
      <dgm:t>
        <a:bodyPr/>
        <a:lstStyle/>
        <a:p>
          <a:endParaRPr lang="en-US"/>
        </a:p>
      </dgm:t>
    </dgm:pt>
    <dgm:pt modelId="{B341EBCC-6D1E-4E5F-B28A-843B5B7FF71E}">
      <dgm:prSet/>
      <dgm:spPr/>
      <dgm:t>
        <a:bodyPr/>
        <a:lstStyle/>
        <a:p>
          <a:r>
            <a:rPr lang="en-US" dirty="0" smtClean="0"/>
            <a:t>9: Monitor For and Respond To Attacks </a:t>
          </a:r>
          <a:endParaRPr lang="en-US" dirty="0"/>
        </a:p>
      </dgm:t>
    </dgm:pt>
    <dgm:pt modelId="{8DE465F5-BD94-4CC7-9BD7-A6922288246D}" type="parTrans" cxnId="{CC1F6A6A-8D95-4DDB-A974-9D83FF2FDD5F}">
      <dgm:prSet/>
      <dgm:spPr/>
      <dgm:t>
        <a:bodyPr/>
        <a:lstStyle/>
        <a:p>
          <a:endParaRPr lang="en-US"/>
        </a:p>
      </dgm:t>
    </dgm:pt>
    <dgm:pt modelId="{FE9EA324-47BC-47B7-8807-374049626D9C}" type="sibTrans" cxnId="{CC1F6A6A-8D95-4DDB-A974-9D83FF2FDD5F}">
      <dgm:prSet/>
      <dgm:spPr/>
      <dgm:t>
        <a:bodyPr/>
        <a:lstStyle/>
        <a:p>
          <a:endParaRPr lang="en-US"/>
        </a:p>
      </dgm:t>
    </dgm:pt>
    <dgm:pt modelId="{6B864966-CC3E-4B3B-BA99-BAF4B184BF72}">
      <dgm:prSet/>
      <dgm:spPr/>
      <dgm:t>
        <a:bodyPr/>
        <a:lstStyle/>
        <a:p>
          <a:r>
            <a:rPr lang="en-US" dirty="0" smtClean="0"/>
            <a:t>10: Encrypt Sensitive Data – At Rest and In Motion</a:t>
          </a:r>
          <a:endParaRPr lang="en-US" dirty="0"/>
        </a:p>
      </dgm:t>
    </dgm:pt>
    <dgm:pt modelId="{7B4F5589-C45D-4BE4-920A-D271079FC0D1}" type="parTrans" cxnId="{3ABC08CA-621F-468D-8547-EB07F2BD52DE}">
      <dgm:prSet/>
      <dgm:spPr/>
      <dgm:t>
        <a:bodyPr/>
        <a:lstStyle/>
        <a:p>
          <a:endParaRPr lang="en-US"/>
        </a:p>
      </dgm:t>
    </dgm:pt>
    <dgm:pt modelId="{DBA8A434-49BF-4664-B19F-54CA4B14504C}" type="sibTrans" cxnId="{3ABC08CA-621F-468D-8547-EB07F2BD52DE}">
      <dgm:prSet/>
      <dgm:spPr/>
      <dgm:t>
        <a:bodyPr/>
        <a:lstStyle/>
        <a:p>
          <a:endParaRPr lang="en-US"/>
        </a:p>
      </dgm:t>
    </dgm:pt>
    <dgm:pt modelId="{9DBAEBD8-867C-431B-8D78-27EAEC3DAC1D}" type="pres">
      <dgm:prSet presAssocID="{326B0449-ACEF-45ED-BEF1-224F59294EA0}" presName="linear" presStyleCnt="0">
        <dgm:presLayoutVars>
          <dgm:animLvl val="lvl"/>
          <dgm:resizeHandles val="exact"/>
        </dgm:presLayoutVars>
      </dgm:prSet>
      <dgm:spPr/>
      <dgm:t>
        <a:bodyPr/>
        <a:lstStyle/>
        <a:p>
          <a:endParaRPr lang="en-US"/>
        </a:p>
      </dgm:t>
    </dgm:pt>
    <dgm:pt modelId="{F9007CD7-2705-4ABC-8410-DF43FA48EC2F}" type="pres">
      <dgm:prSet presAssocID="{78084FD4-BA0C-41C1-8EAA-EA6D5434C103}" presName="parentText" presStyleLbl="node1" presStyleIdx="0" presStyleCnt="10">
        <dgm:presLayoutVars>
          <dgm:chMax val="0"/>
          <dgm:bulletEnabled val="1"/>
        </dgm:presLayoutVars>
      </dgm:prSet>
      <dgm:spPr/>
      <dgm:t>
        <a:bodyPr/>
        <a:lstStyle/>
        <a:p>
          <a:endParaRPr lang="en-US"/>
        </a:p>
      </dgm:t>
    </dgm:pt>
    <dgm:pt modelId="{539C2A50-E931-4872-B25C-376A6C8EC0BD}" type="pres">
      <dgm:prSet presAssocID="{3B79C63F-EF46-48B3-9B9B-1E906E382F1F}" presName="spacer" presStyleCnt="0"/>
      <dgm:spPr/>
    </dgm:pt>
    <dgm:pt modelId="{81ECA101-E7C7-4000-95C3-95630F702336}" type="pres">
      <dgm:prSet presAssocID="{D5FCF147-974F-4758-BAAB-60A6F21C3946}" presName="parentText" presStyleLbl="node1" presStyleIdx="1" presStyleCnt="10">
        <dgm:presLayoutVars>
          <dgm:chMax val="0"/>
          <dgm:bulletEnabled val="1"/>
        </dgm:presLayoutVars>
      </dgm:prSet>
      <dgm:spPr/>
      <dgm:t>
        <a:bodyPr/>
        <a:lstStyle/>
        <a:p>
          <a:endParaRPr lang="en-US"/>
        </a:p>
      </dgm:t>
    </dgm:pt>
    <dgm:pt modelId="{57CED96E-5992-45AA-B94B-DDAC09D1903A}" type="pres">
      <dgm:prSet presAssocID="{5617E9BB-E6AF-411A-93B9-9BEC8A395416}" presName="spacer" presStyleCnt="0"/>
      <dgm:spPr/>
    </dgm:pt>
    <dgm:pt modelId="{E5DCF64F-2C39-4D39-875E-4AC95FA4680C}" type="pres">
      <dgm:prSet presAssocID="{485E1745-F3BD-4886-9B21-BCE9786949C7}" presName="parentText" presStyleLbl="node1" presStyleIdx="2" presStyleCnt="10">
        <dgm:presLayoutVars>
          <dgm:chMax val="0"/>
          <dgm:bulletEnabled val="1"/>
        </dgm:presLayoutVars>
      </dgm:prSet>
      <dgm:spPr/>
      <dgm:t>
        <a:bodyPr/>
        <a:lstStyle/>
        <a:p>
          <a:endParaRPr lang="en-US"/>
        </a:p>
      </dgm:t>
    </dgm:pt>
    <dgm:pt modelId="{5D35529D-DB02-4856-8A3B-D4A31ADBDDB0}" type="pres">
      <dgm:prSet presAssocID="{D093FFB3-6161-4207-B145-2A7ACACEFC09}" presName="spacer" presStyleCnt="0"/>
      <dgm:spPr/>
    </dgm:pt>
    <dgm:pt modelId="{D70B5CFE-4F94-49C2-9620-721DE89482AA}" type="pres">
      <dgm:prSet presAssocID="{A5A04E71-5DFC-4F48-9ABF-5E64CA62463A}" presName="parentText" presStyleLbl="node1" presStyleIdx="3" presStyleCnt="10">
        <dgm:presLayoutVars>
          <dgm:chMax val="0"/>
          <dgm:bulletEnabled val="1"/>
        </dgm:presLayoutVars>
      </dgm:prSet>
      <dgm:spPr/>
      <dgm:t>
        <a:bodyPr/>
        <a:lstStyle/>
        <a:p>
          <a:endParaRPr lang="en-US"/>
        </a:p>
      </dgm:t>
    </dgm:pt>
    <dgm:pt modelId="{0B81D52E-56D1-4C15-ABCC-3FF889AA3B7E}" type="pres">
      <dgm:prSet presAssocID="{52C49A61-6DF2-4040-A7E2-7035B130CB40}" presName="spacer" presStyleCnt="0"/>
      <dgm:spPr/>
    </dgm:pt>
    <dgm:pt modelId="{C97B220B-80E6-4E00-8D57-4C018BB01260}" type="pres">
      <dgm:prSet presAssocID="{8BE14169-185E-46DF-96F0-A74C84E2F92C}" presName="parentText" presStyleLbl="node1" presStyleIdx="4" presStyleCnt="10">
        <dgm:presLayoutVars>
          <dgm:chMax val="0"/>
          <dgm:bulletEnabled val="1"/>
        </dgm:presLayoutVars>
      </dgm:prSet>
      <dgm:spPr/>
      <dgm:t>
        <a:bodyPr/>
        <a:lstStyle/>
        <a:p>
          <a:endParaRPr lang="en-US"/>
        </a:p>
      </dgm:t>
    </dgm:pt>
    <dgm:pt modelId="{042070D6-1466-4E1B-B4EB-CFDE58551DA6}" type="pres">
      <dgm:prSet presAssocID="{9E215977-FC36-4474-AC8B-66E69CAD3BEF}" presName="spacer" presStyleCnt="0"/>
      <dgm:spPr/>
    </dgm:pt>
    <dgm:pt modelId="{159F2784-C6E4-4E63-B330-435EE0966A2C}" type="pres">
      <dgm:prSet presAssocID="{9450B41A-FC34-4B14-A3F1-0862BEB521D5}" presName="parentText" presStyleLbl="node1" presStyleIdx="5" presStyleCnt="10">
        <dgm:presLayoutVars>
          <dgm:chMax val="0"/>
          <dgm:bulletEnabled val="1"/>
        </dgm:presLayoutVars>
      </dgm:prSet>
      <dgm:spPr/>
      <dgm:t>
        <a:bodyPr/>
        <a:lstStyle/>
        <a:p>
          <a:endParaRPr lang="en-US"/>
        </a:p>
      </dgm:t>
    </dgm:pt>
    <dgm:pt modelId="{BC52734E-8CAB-4B8B-8A8D-6363792A6999}" type="pres">
      <dgm:prSet presAssocID="{28329486-9E9D-4CBB-A31D-2F015ADFD201}" presName="spacer" presStyleCnt="0"/>
      <dgm:spPr/>
    </dgm:pt>
    <dgm:pt modelId="{F22BE388-17D3-4835-8985-74BC78EFCB57}" type="pres">
      <dgm:prSet presAssocID="{10C43C58-0916-416C-AAEE-44A5AC638F35}" presName="parentText" presStyleLbl="node1" presStyleIdx="6" presStyleCnt="10">
        <dgm:presLayoutVars>
          <dgm:chMax val="0"/>
          <dgm:bulletEnabled val="1"/>
        </dgm:presLayoutVars>
      </dgm:prSet>
      <dgm:spPr/>
      <dgm:t>
        <a:bodyPr/>
        <a:lstStyle/>
        <a:p>
          <a:endParaRPr lang="en-US"/>
        </a:p>
      </dgm:t>
    </dgm:pt>
    <dgm:pt modelId="{949B4FEC-6259-4E28-8B46-DDF764D2AFE8}" type="pres">
      <dgm:prSet presAssocID="{0EA79C0A-4815-4E34-9136-C80DBA53A16A}" presName="spacer" presStyleCnt="0"/>
      <dgm:spPr/>
    </dgm:pt>
    <dgm:pt modelId="{8AF41C57-195B-4518-91DA-2BFE608398AB}" type="pres">
      <dgm:prSet presAssocID="{4B1C5ACE-BD76-4894-9FB0-8CD9C76C10DB}" presName="parentText" presStyleLbl="node1" presStyleIdx="7" presStyleCnt="10">
        <dgm:presLayoutVars>
          <dgm:chMax val="0"/>
          <dgm:bulletEnabled val="1"/>
        </dgm:presLayoutVars>
      </dgm:prSet>
      <dgm:spPr/>
      <dgm:t>
        <a:bodyPr/>
        <a:lstStyle/>
        <a:p>
          <a:endParaRPr lang="en-US"/>
        </a:p>
      </dgm:t>
    </dgm:pt>
    <dgm:pt modelId="{6191A8C3-38F3-4067-9F24-367AC7C44A6F}" type="pres">
      <dgm:prSet presAssocID="{C1582A94-44F6-4ECC-9DD8-C6E23F6AE633}" presName="spacer" presStyleCnt="0"/>
      <dgm:spPr/>
    </dgm:pt>
    <dgm:pt modelId="{4B45A90C-6EE4-483B-8896-305F93EDC553}" type="pres">
      <dgm:prSet presAssocID="{B341EBCC-6D1E-4E5F-B28A-843B5B7FF71E}" presName="parentText" presStyleLbl="node1" presStyleIdx="8" presStyleCnt="10">
        <dgm:presLayoutVars>
          <dgm:chMax val="0"/>
          <dgm:bulletEnabled val="1"/>
        </dgm:presLayoutVars>
      </dgm:prSet>
      <dgm:spPr/>
      <dgm:t>
        <a:bodyPr/>
        <a:lstStyle/>
        <a:p>
          <a:endParaRPr lang="en-US"/>
        </a:p>
      </dgm:t>
    </dgm:pt>
    <dgm:pt modelId="{5FC7C8B8-AF98-4A35-8A6D-6B14A53CC3F3}" type="pres">
      <dgm:prSet presAssocID="{FE9EA324-47BC-47B7-8807-374049626D9C}" presName="spacer" presStyleCnt="0"/>
      <dgm:spPr/>
    </dgm:pt>
    <dgm:pt modelId="{98253320-1350-4C9B-8912-6A8534BF307C}" type="pres">
      <dgm:prSet presAssocID="{6B864966-CC3E-4B3B-BA99-BAF4B184BF72}" presName="parentText" presStyleLbl="node1" presStyleIdx="9" presStyleCnt="10">
        <dgm:presLayoutVars>
          <dgm:chMax val="0"/>
          <dgm:bulletEnabled val="1"/>
        </dgm:presLayoutVars>
      </dgm:prSet>
      <dgm:spPr/>
      <dgm:t>
        <a:bodyPr/>
        <a:lstStyle/>
        <a:p>
          <a:endParaRPr lang="en-US"/>
        </a:p>
      </dgm:t>
    </dgm:pt>
  </dgm:ptLst>
  <dgm:cxnLst>
    <dgm:cxn modelId="{B5D5BAED-1524-4615-B538-3CF1D926D530}" type="presOf" srcId="{B341EBCC-6D1E-4E5F-B28A-843B5B7FF71E}" destId="{4B45A90C-6EE4-483B-8896-305F93EDC553}" srcOrd="0" destOrd="0" presId="urn:microsoft.com/office/officeart/2005/8/layout/vList2"/>
    <dgm:cxn modelId="{3ABC08CA-621F-468D-8547-EB07F2BD52DE}" srcId="{326B0449-ACEF-45ED-BEF1-224F59294EA0}" destId="{6B864966-CC3E-4B3B-BA99-BAF4B184BF72}" srcOrd="9" destOrd="0" parTransId="{7B4F5589-C45D-4BE4-920A-D271079FC0D1}" sibTransId="{DBA8A434-49BF-4664-B19F-54CA4B14504C}"/>
    <dgm:cxn modelId="{AD8E3B4D-1C36-410B-BDC5-EBA9741AF18E}" srcId="{326B0449-ACEF-45ED-BEF1-224F59294EA0}" destId="{9450B41A-FC34-4B14-A3F1-0862BEB521D5}" srcOrd="5" destOrd="0" parTransId="{7F630546-B09F-44A7-BEA5-5213510B0550}" sibTransId="{28329486-9E9D-4CBB-A31D-2F015ADFD201}"/>
    <dgm:cxn modelId="{AD6887A9-83C5-4168-9926-9811C307B587}" type="presOf" srcId="{10C43C58-0916-416C-AAEE-44A5AC638F35}" destId="{F22BE388-17D3-4835-8985-74BC78EFCB57}" srcOrd="0" destOrd="0" presId="urn:microsoft.com/office/officeart/2005/8/layout/vList2"/>
    <dgm:cxn modelId="{9E5E6C25-2AA4-49B6-A8CB-77C20645C7C2}" srcId="{326B0449-ACEF-45ED-BEF1-224F59294EA0}" destId="{4B1C5ACE-BD76-4894-9FB0-8CD9C76C10DB}" srcOrd="7" destOrd="0" parTransId="{6E0B2CF7-B33E-4EF8-A10A-1B27772E7FDF}" sibTransId="{C1582A94-44F6-4ECC-9DD8-C6E23F6AE633}"/>
    <dgm:cxn modelId="{BC70CD39-10F1-40B5-A6B6-0621356B1F47}" srcId="{326B0449-ACEF-45ED-BEF1-224F59294EA0}" destId="{A5A04E71-5DFC-4F48-9ABF-5E64CA62463A}" srcOrd="3" destOrd="0" parTransId="{6C39BFE7-A305-4C99-83A7-10E8BBFED468}" sibTransId="{52C49A61-6DF2-4040-A7E2-7035B130CB40}"/>
    <dgm:cxn modelId="{7461D31B-EB3D-44E9-B174-142CE797658C}" type="presOf" srcId="{6B864966-CC3E-4B3B-BA99-BAF4B184BF72}" destId="{98253320-1350-4C9B-8912-6A8534BF307C}" srcOrd="0" destOrd="0" presId="urn:microsoft.com/office/officeart/2005/8/layout/vList2"/>
    <dgm:cxn modelId="{086C0830-D9BB-4096-BBB3-8E62D70302C2}" type="presOf" srcId="{326B0449-ACEF-45ED-BEF1-224F59294EA0}" destId="{9DBAEBD8-867C-431B-8D78-27EAEC3DAC1D}" srcOrd="0" destOrd="0" presId="urn:microsoft.com/office/officeart/2005/8/layout/vList2"/>
    <dgm:cxn modelId="{7CF37563-A7C9-4633-A939-0C11936D5518}" type="presOf" srcId="{78084FD4-BA0C-41C1-8EAA-EA6D5434C103}" destId="{F9007CD7-2705-4ABC-8410-DF43FA48EC2F}" srcOrd="0" destOrd="0" presId="urn:microsoft.com/office/officeart/2005/8/layout/vList2"/>
    <dgm:cxn modelId="{1917BF4E-F728-4360-95CF-64A4070E6B96}" type="presOf" srcId="{D5FCF147-974F-4758-BAAB-60A6F21C3946}" destId="{81ECA101-E7C7-4000-95C3-95630F702336}" srcOrd="0" destOrd="0" presId="urn:microsoft.com/office/officeart/2005/8/layout/vList2"/>
    <dgm:cxn modelId="{CC1F6A6A-8D95-4DDB-A974-9D83FF2FDD5F}" srcId="{326B0449-ACEF-45ED-BEF1-224F59294EA0}" destId="{B341EBCC-6D1E-4E5F-B28A-843B5B7FF71E}" srcOrd="8" destOrd="0" parTransId="{8DE465F5-BD94-4CC7-9BD7-A6922288246D}" sibTransId="{FE9EA324-47BC-47B7-8807-374049626D9C}"/>
    <dgm:cxn modelId="{A6767422-380B-4579-973B-41128FBAD069}" type="presOf" srcId="{4B1C5ACE-BD76-4894-9FB0-8CD9C76C10DB}" destId="{8AF41C57-195B-4518-91DA-2BFE608398AB}" srcOrd="0" destOrd="0" presId="urn:microsoft.com/office/officeart/2005/8/layout/vList2"/>
    <dgm:cxn modelId="{25E45B68-BF75-4477-B1B5-E66A5B71116B}" type="presOf" srcId="{A5A04E71-5DFC-4F48-9ABF-5E64CA62463A}" destId="{D70B5CFE-4F94-49C2-9620-721DE89482AA}" srcOrd="0" destOrd="0" presId="urn:microsoft.com/office/officeart/2005/8/layout/vList2"/>
    <dgm:cxn modelId="{A05D8F38-8D36-47D8-8A19-7AF5FD5A8845}" type="presOf" srcId="{485E1745-F3BD-4886-9B21-BCE9786949C7}" destId="{E5DCF64F-2C39-4D39-875E-4AC95FA4680C}" srcOrd="0" destOrd="0" presId="urn:microsoft.com/office/officeart/2005/8/layout/vList2"/>
    <dgm:cxn modelId="{8E2AFBCD-B62B-4968-AF71-3BAF5D4BFCC1}" srcId="{326B0449-ACEF-45ED-BEF1-224F59294EA0}" destId="{10C43C58-0916-416C-AAEE-44A5AC638F35}" srcOrd="6" destOrd="0" parTransId="{8711958A-3273-4764-9A9E-14D4F542D7E0}" sibTransId="{0EA79C0A-4815-4E34-9136-C80DBA53A16A}"/>
    <dgm:cxn modelId="{5BB138F6-B351-4BA9-87F1-D4D2CC155C61}" srcId="{326B0449-ACEF-45ED-BEF1-224F59294EA0}" destId="{78084FD4-BA0C-41C1-8EAA-EA6D5434C103}" srcOrd="0" destOrd="0" parTransId="{16092430-9948-4885-A1D3-8C428A8068AB}" sibTransId="{3B79C63F-EF46-48B3-9B9B-1E906E382F1F}"/>
    <dgm:cxn modelId="{FB89F559-1A7C-498E-84C9-2EB34C837A60}" type="presOf" srcId="{8BE14169-185E-46DF-96F0-A74C84E2F92C}" destId="{C97B220B-80E6-4E00-8D57-4C018BB01260}" srcOrd="0" destOrd="0" presId="urn:microsoft.com/office/officeart/2005/8/layout/vList2"/>
    <dgm:cxn modelId="{DA707FFD-D483-4175-A633-5FF6809CA816}" srcId="{326B0449-ACEF-45ED-BEF1-224F59294EA0}" destId="{8BE14169-185E-46DF-96F0-A74C84E2F92C}" srcOrd="4" destOrd="0" parTransId="{39683C12-1E1C-492C-BA4E-424453B6391A}" sibTransId="{9E215977-FC36-4474-AC8B-66E69CAD3BEF}"/>
    <dgm:cxn modelId="{DED8ADB4-1A8A-408A-8F54-825522435C05}" srcId="{326B0449-ACEF-45ED-BEF1-224F59294EA0}" destId="{485E1745-F3BD-4886-9B21-BCE9786949C7}" srcOrd="2" destOrd="0" parTransId="{A260372B-36CE-42C6-AFFF-56F30500DF2B}" sibTransId="{D093FFB3-6161-4207-B145-2A7ACACEFC09}"/>
    <dgm:cxn modelId="{D9495F54-F652-4BE6-BFC5-35D826F69648}" srcId="{326B0449-ACEF-45ED-BEF1-224F59294EA0}" destId="{D5FCF147-974F-4758-BAAB-60A6F21C3946}" srcOrd="1" destOrd="0" parTransId="{07DE718E-A592-42EE-8DAD-8C9FC5A03485}" sibTransId="{5617E9BB-E6AF-411A-93B9-9BEC8A395416}"/>
    <dgm:cxn modelId="{661387EA-D300-4623-B779-E091746B9D11}" type="presOf" srcId="{9450B41A-FC34-4B14-A3F1-0862BEB521D5}" destId="{159F2784-C6E4-4E63-B330-435EE0966A2C}" srcOrd="0" destOrd="0" presId="urn:microsoft.com/office/officeart/2005/8/layout/vList2"/>
    <dgm:cxn modelId="{695F2FDC-69C4-4A33-98E5-29C540AEBC36}" type="presParOf" srcId="{9DBAEBD8-867C-431B-8D78-27EAEC3DAC1D}" destId="{F9007CD7-2705-4ABC-8410-DF43FA48EC2F}" srcOrd="0" destOrd="0" presId="urn:microsoft.com/office/officeart/2005/8/layout/vList2"/>
    <dgm:cxn modelId="{0CA1E45A-B61A-4259-B4DB-8A7F8D15D263}" type="presParOf" srcId="{9DBAEBD8-867C-431B-8D78-27EAEC3DAC1D}" destId="{539C2A50-E931-4872-B25C-376A6C8EC0BD}" srcOrd="1" destOrd="0" presId="urn:microsoft.com/office/officeart/2005/8/layout/vList2"/>
    <dgm:cxn modelId="{6382829F-6EBF-4A65-B29F-C5CE8DE296E8}" type="presParOf" srcId="{9DBAEBD8-867C-431B-8D78-27EAEC3DAC1D}" destId="{81ECA101-E7C7-4000-95C3-95630F702336}" srcOrd="2" destOrd="0" presId="urn:microsoft.com/office/officeart/2005/8/layout/vList2"/>
    <dgm:cxn modelId="{CF686339-8065-4EE1-8093-D778BF092477}" type="presParOf" srcId="{9DBAEBD8-867C-431B-8D78-27EAEC3DAC1D}" destId="{57CED96E-5992-45AA-B94B-DDAC09D1903A}" srcOrd="3" destOrd="0" presId="urn:microsoft.com/office/officeart/2005/8/layout/vList2"/>
    <dgm:cxn modelId="{CC43DC54-F278-47FD-8F6F-917BDAD965E3}" type="presParOf" srcId="{9DBAEBD8-867C-431B-8D78-27EAEC3DAC1D}" destId="{E5DCF64F-2C39-4D39-875E-4AC95FA4680C}" srcOrd="4" destOrd="0" presId="urn:microsoft.com/office/officeart/2005/8/layout/vList2"/>
    <dgm:cxn modelId="{F2CC19EF-0628-46BF-A6A8-CE6C6A3EAD76}" type="presParOf" srcId="{9DBAEBD8-867C-431B-8D78-27EAEC3DAC1D}" destId="{5D35529D-DB02-4856-8A3B-D4A31ADBDDB0}" srcOrd="5" destOrd="0" presId="urn:microsoft.com/office/officeart/2005/8/layout/vList2"/>
    <dgm:cxn modelId="{93D14D4B-3118-45F9-A652-E8AAD411B6F5}" type="presParOf" srcId="{9DBAEBD8-867C-431B-8D78-27EAEC3DAC1D}" destId="{D70B5CFE-4F94-49C2-9620-721DE89482AA}" srcOrd="6" destOrd="0" presId="urn:microsoft.com/office/officeart/2005/8/layout/vList2"/>
    <dgm:cxn modelId="{545E4178-F47E-418A-AF6B-186456FB1E33}" type="presParOf" srcId="{9DBAEBD8-867C-431B-8D78-27EAEC3DAC1D}" destId="{0B81D52E-56D1-4C15-ABCC-3FF889AA3B7E}" srcOrd="7" destOrd="0" presId="urn:microsoft.com/office/officeart/2005/8/layout/vList2"/>
    <dgm:cxn modelId="{ADA2411E-A2DD-400E-8715-CD8C7DFB2877}" type="presParOf" srcId="{9DBAEBD8-867C-431B-8D78-27EAEC3DAC1D}" destId="{C97B220B-80E6-4E00-8D57-4C018BB01260}" srcOrd="8" destOrd="0" presId="urn:microsoft.com/office/officeart/2005/8/layout/vList2"/>
    <dgm:cxn modelId="{69E70F29-32D0-4297-9C49-C3619C9B8631}" type="presParOf" srcId="{9DBAEBD8-867C-431B-8D78-27EAEC3DAC1D}" destId="{042070D6-1466-4E1B-B4EB-CFDE58551DA6}" srcOrd="9" destOrd="0" presId="urn:microsoft.com/office/officeart/2005/8/layout/vList2"/>
    <dgm:cxn modelId="{94CBAD51-F0AD-4E45-A71A-3258784D3AD0}" type="presParOf" srcId="{9DBAEBD8-867C-431B-8D78-27EAEC3DAC1D}" destId="{159F2784-C6E4-4E63-B330-435EE0966A2C}" srcOrd="10" destOrd="0" presId="urn:microsoft.com/office/officeart/2005/8/layout/vList2"/>
    <dgm:cxn modelId="{E012746A-8B6B-48F4-940D-E1BB818DA282}" type="presParOf" srcId="{9DBAEBD8-867C-431B-8D78-27EAEC3DAC1D}" destId="{BC52734E-8CAB-4B8B-8A8D-6363792A6999}" srcOrd="11" destOrd="0" presId="urn:microsoft.com/office/officeart/2005/8/layout/vList2"/>
    <dgm:cxn modelId="{62EA5829-B567-4E66-B48D-3102DB40E8F2}" type="presParOf" srcId="{9DBAEBD8-867C-431B-8D78-27EAEC3DAC1D}" destId="{F22BE388-17D3-4835-8985-74BC78EFCB57}" srcOrd="12" destOrd="0" presId="urn:microsoft.com/office/officeart/2005/8/layout/vList2"/>
    <dgm:cxn modelId="{BD864848-CCE8-4684-8703-3A180F304F68}" type="presParOf" srcId="{9DBAEBD8-867C-431B-8D78-27EAEC3DAC1D}" destId="{949B4FEC-6259-4E28-8B46-DDF764D2AFE8}" srcOrd="13" destOrd="0" presId="urn:microsoft.com/office/officeart/2005/8/layout/vList2"/>
    <dgm:cxn modelId="{61614B2C-2EF1-4C05-BE86-4503EC589C76}" type="presParOf" srcId="{9DBAEBD8-867C-431B-8D78-27EAEC3DAC1D}" destId="{8AF41C57-195B-4518-91DA-2BFE608398AB}" srcOrd="14" destOrd="0" presId="urn:microsoft.com/office/officeart/2005/8/layout/vList2"/>
    <dgm:cxn modelId="{4A49ABD1-AAA9-4ED5-B18E-A03EFC0C91A3}" type="presParOf" srcId="{9DBAEBD8-867C-431B-8D78-27EAEC3DAC1D}" destId="{6191A8C3-38F3-4067-9F24-367AC7C44A6F}" srcOrd="15" destOrd="0" presId="urn:microsoft.com/office/officeart/2005/8/layout/vList2"/>
    <dgm:cxn modelId="{17290C55-5311-4F14-A605-10458CD98C90}" type="presParOf" srcId="{9DBAEBD8-867C-431B-8D78-27EAEC3DAC1D}" destId="{4B45A90C-6EE4-483B-8896-305F93EDC553}" srcOrd="16" destOrd="0" presId="urn:microsoft.com/office/officeart/2005/8/layout/vList2"/>
    <dgm:cxn modelId="{63969995-5A0E-42AE-A777-01D3AECA5A4E}" type="presParOf" srcId="{9DBAEBD8-867C-431B-8D78-27EAEC3DAC1D}" destId="{5FC7C8B8-AF98-4A35-8A6D-6B14A53CC3F3}" srcOrd="17" destOrd="0" presId="urn:microsoft.com/office/officeart/2005/8/layout/vList2"/>
    <dgm:cxn modelId="{ED62CE14-53E8-45D8-B37E-36E72CA0D32F}" type="presParOf" srcId="{9DBAEBD8-867C-431B-8D78-27EAEC3DAC1D}" destId="{98253320-1350-4C9B-8912-6A8534BF307C}"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37840" cy="464820"/>
          </a:xfrm>
          <a:prstGeom prst="rect">
            <a:avLst/>
          </a:prstGeom>
        </p:spPr>
        <p:txBody>
          <a:bodyPr vert="horz" lIns="88276" tIns="44138" rIns="88276" bIns="44138" rtlCol="0"/>
          <a:lstStyle>
            <a:lvl1pPr algn="l">
              <a:defRPr sz="1200"/>
            </a:lvl1pPr>
          </a:lstStyle>
          <a:p>
            <a:endParaRPr lang="de-DE"/>
          </a:p>
        </p:txBody>
      </p:sp>
      <p:sp>
        <p:nvSpPr>
          <p:cNvPr id="3" name="Datumsplatzhalter 2"/>
          <p:cNvSpPr>
            <a:spLocks noGrp="1"/>
          </p:cNvSpPr>
          <p:nvPr>
            <p:ph type="dt" sz="quarter" idx="1"/>
          </p:nvPr>
        </p:nvSpPr>
        <p:spPr>
          <a:xfrm>
            <a:off x="3970938" y="0"/>
            <a:ext cx="3037840" cy="464820"/>
          </a:xfrm>
          <a:prstGeom prst="rect">
            <a:avLst/>
          </a:prstGeom>
        </p:spPr>
        <p:txBody>
          <a:bodyPr vert="horz" lIns="88276" tIns="44138" rIns="88276" bIns="44138" rtlCol="0"/>
          <a:lstStyle>
            <a:lvl1pPr algn="r">
              <a:defRPr sz="1200"/>
            </a:lvl1pPr>
          </a:lstStyle>
          <a:p>
            <a:fld id="{F01358B9-E8F9-423E-A986-6101FB74A0DD}" type="datetimeFigureOut">
              <a:rPr lang="de-DE" smtClean="0"/>
              <a:pPr/>
              <a:t>23.01.2013</a:t>
            </a:fld>
            <a:endParaRPr lang="de-DE"/>
          </a:p>
        </p:txBody>
      </p:sp>
      <p:sp>
        <p:nvSpPr>
          <p:cNvPr id="4" name="Fußzeilenplatzhalter 3"/>
          <p:cNvSpPr>
            <a:spLocks noGrp="1"/>
          </p:cNvSpPr>
          <p:nvPr>
            <p:ph type="ftr" sz="quarter" idx="2"/>
          </p:nvPr>
        </p:nvSpPr>
        <p:spPr>
          <a:xfrm>
            <a:off x="1" y="8829967"/>
            <a:ext cx="3037840" cy="464820"/>
          </a:xfrm>
          <a:prstGeom prst="rect">
            <a:avLst/>
          </a:prstGeom>
        </p:spPr>
        <p:txBody>
          <a:bodyPr vert="horz" lIns="88276" tIns="44138" rIns="88276" bIns="44138" rtlCol="0" anchor="b"/>
          <a:lstStyle>
            <a:lvl1pPr algn="l">
              <a:defRPr sz="1200"/>
            </a:lvl1pPr>
          </a:lstStyle>
          <a:p>
            <a:endParaRPr lang="de-DE"/>
          </a:p>
        </p:txBody>
      </p:sp>
      <p:sp>
        <p:nvSpPr>
          <p:cNvPr id="5" name="Foliennummernplatzhalter 4"/>
          <p:cNvSpPr>
            <a:spLocks noGrp="1"/>
          </p:cNvSpPr>
          <p:nvPr>
            <p:ph type="sldNum" sz="quarter" idx="3"/>
          </p:nvPr>
        </p:nvSpPr>
        <p:spPr>
          <a:xfrm>
            <a:off x="3970938" y="8829967"/>
            <a:ext cx="3037840" cy="464820"/>
          </a:xfrm>
          <a:prstGeom prst="rect">
            <a:avLst/>
          </a:prstGeom>
        </p:spPr>
        <p:txBody>
          <a:bodyPr vert="horz" lIns="88276" tIns="44138" rIns="88276" bIns="44138" rtlCol="0" anchor="b"/>
          <a:lstStyle>
            <a:lvl1pPr algn="r">
              <a:defRPr sz="1200"/>
            </a:lvl1pPr>
          </a:lstStyle>
          <a:p>
            <a:fld id="{0854105B-6BA5-4033-B06D-A6A17C6D8EC0}" type="slidenum">
              <a:rPr lang="de-DE" smtClean="0"/>
              <a:pPr/>
              <a:t>‹#›</a:t>
            </a:fld>
            <a:endParaRPr lang="de-DE"/>
          </a:p>
        </p:txBody>
      </p:sp>
    </p:spTree>
    <p:extLst>
      <p:ext uri="{BB962C8B-B14F-4D97-AF65-F5344CB8AC3E}">
        <p14:creationId xmlns:p14="http://schemas.microsoft.com/office/powerpoint/2010/main" val="208911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37840" cy="464820"/>
          </a:xfrm>
          <a:prstGeom prst="rect">
            <a:avLst/>
          </a:prstGeom>
        </p:spPr>
        <p:txBody>
          <a:bodyPr vert="horz" lIns="88276" tIns="44138" rIns="88276" bIns="44138" rtlCol="0"/>
          <a:lstStyle>
            <a:lvl1pPr algn="l">
              <a:defRPr sz="1200"/>
            </a:lvl1pPr>
          </a:lstStyle>
          <a:p>
            <a:endParaRPr lang="de-DE"/>
          </a:p>
        </p:txBody>
      </p:sp>
      <p:sp>
        <p:nvSpPr>
          <p:cNvPr id="3" name="Datumsplatzhalter 2"/>
          <p:cNvSpPr>
            <a:spLocks noGrp="1"/>
          </p:cNvSpPr>
          <p:nvPr>
            <p:ph type="dt" idx="1"/>
          </p:nvPr>
        </p:nvSpPr>
        <p:spPr>
          <a:xfrm>
            <a:off x="3970938" y="0"/>
            <a:ext cx="3037840" cy="464820"/>
          </a:xfrm>
          <a:prstGeom prst="rect">
            <a:avLst/>
          </a:prstGeom>
        </p:spPr>
        <p:txBody>
          <a:bodyPr vert="horz" lIns="88276" tIns="44138" rIns="88276" bIns="44138" rtlCol="0"/>
          <a:lstStyle>
            <a:lvl1pPr algn="r">
              <a:defRPr sz="1200"/>
            </a:lvl1pPr>
          </a:lstStyle>
          <a:p>
            <a:fld id="{E1B3256F-A9C5-4A4A-B811-6EFE99DD3B7B}" type="datetimeFigureOut">
              <a:rPr lang="de-DE" smtClean="0"/>
              <a:pPr/>
              <a:t>23.01.2013</a:t>
            </a:fld>
            <a:endParaRPr lang="de-DE"/>
          </a:p>
        </p:txBody>
      </p:sp>
      <p:sp>
        <p:nvSpPr>
          <p:cNvPr id="4" name="Folienbildplatzhalter 3"/>
          <p:cNvSpPr>
            <a:spLocks noGrp="1" noRot="1" noChangeAspect="1"/>
          </p:cNvSpPr>
          <p:nvPr>
            <p:ph type="sldImg" idx="2"/>
          </p:nvPr>
        </p:nvSpPr>
        <p:spPr>
          <a:xfrm>
            <a:off x="466725" y="474663"/>
            <a:ext cx="6089650" cy="4567237"/>
          </a:xfrm>
          <a:prstGeom prst="rect">
            <a:avLst/>
          </a:prstGeom>
          <a:noFill/>
          <a:ln w="12700">
            <a:solidFill>
              <a:prstClr val="black"/>
            </a:solidFill>
          </a:ln>
        </p:spPr>
        <p:txBody>
          <a:bodyPr vert="horz" lIns="88276" tIns="44138" rIns="88276" bIns="44138" rtlCol="0" anchor="ctr"/>
          <a:lstStyle/>
          <a:p>
            <a:endParaRPr lang="de-DE"/>
          </a:p>
        </p:txBody>
      </p:sp>
      <p:sp>
        <p:nvSpPr>
          <p:cNvPr id="5" name="Notizenplatzhalter 4"/>
          <p:cNvSpPr>
            <a:spLocks noGrp="1"/>
          </p:cNvSpPr>
          <p:nvPr>
            <p:ph type="body" sz="quarter" idx="3"/>
          </p:nvPr>
        </p:nvSpPr>
        <p:spPr>
          <a:xfrm>
            <a:off x="432309" y="5205985"/>
            <a:ext cx="6145784" cy="3416427"/>
          </a:xfrm>
          <a:prstGeom prst="rect">
            <a:avLst/>
          </a:prstGeom>
        </p:spPr>
        <p:txBody>
          <a:bodyPr vert="horz" lIns="88276" tIns="44138" rIns="88276" bIns="4413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8829967"/>
            <a:ext cx="3037840" cy="464820"/>
          </a:xfrm>
          <a:prstGeom prst="rect">
            <a:avLst/>
          </a:prstGeom>
        </p:spPr>
        <p:txBody>
          <a:bodyPr vert="horz" lIns="88276" tIns="44138" rIns="88276" bIns="44138" rtlCol="0" anchor="b"/>
          <a:lstStyle>
            <a:lvl1pPr algn="l">
              <a:defRPr sz="1200"/>
            </a:lvl1pPr>
          </a:lstStyle>
          <a:p>
            <a:endParaRPr lang="de-DE"/>
          </a:p>
        </p:txBody>
      </p:sp>
      <p:sp>
        <p:nvSpPr>
          <p:cNvPr id="7" name="Foliennummernplatzhalter 6"/>
          <p:cNvSpPr>
            <a:spLocks noGrp="1"/>
          </p:cNvSpPr>
          <p:nvPr>
            <p:ph type="sldNum" sz="quarter" idx="5"/>
          </p:nvPr>
        </p:nvSpPr>
        <p:spPr>
          <a:xfrm>
            <a:off x="3970938" y="8829967"/>
            <a:ext cx="3037840" cy="464820"/>
          </a:xfrm>
          <a:prstGeom prst="rect">
            <a:avLst/>
          </a:prstGeom>
        </p:spPr>
        <p:txBody>
          <a:bodyPr vert="horz" lIns="88276" tIns="44138" rIns="88276" bIns="44138" rtlCol="0" anchor="b"/>
          <a:lstStyle>
            <a:lvl1pPr algn="r">
              <a:defRPr sz="1200"/>
            </a:lvl1pPr>
          </a:lstStyle>
          <a:p>
            <a:fld id="{CE3F6CF2-AA75-457E-820B-85B5C07CD9DD}" type="slidenum">
              <a:rPr lang="de-DE" smtClean="0"/>
              <a:pPr/>
              <a:t>‹#›</a:t>
            </a:fld>
            <a:endParaRPr lang="de-DE"/>
          </a:p>
        </p:txBody>
      </p:sp>
    </p:spTree>
    <p:extLst>
      <p:ext uri="{BB962C8B-B14F-4D97-AF65-F5344CB8AC3E}">
        <p14:creationId xmlns:p14="http://schemas.microsoft.com/office/powerpoint/2010/main" val="29126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get started</a:t>
            </a:r>
            <a:r>
              <a:rPr lang="en-US" baseline="0" dirty="0" smtClean="0"/>
              <a:t> with a very quick review of the current state of affairs in the data theft world.</a:t>
            </a:r>
          </a:p>
          <a:p>
            <a:r>
              <a:rPr lang="en-US" baseline="0" dirty="0" smtClean="0"/>
              <a:t>Then we’ll hack some databases. We’re going to hit each of the big 4 today, Oracle, SQL, Sybase, and DB2.</a:t>
            </a:r>
          </a:p>
          <a:p>
            <a:r>
              <a:rPr lang="en-US" baseline="0" dirty="0" smtClean="0"/>
              <a:t>Then we’ll round it all up with a quick review of the top 10 things you should be doing to protect your own databases.</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2</a:t>
            </a:fld>
            <a:endParaRPr lang="de-DE"/>
          </a:p>
        </p:txBody>
      </p:sp>
    </p:spTree>
    <p:extLst>
      <p:ext uri="{BB962C8B-B14F-4D97-AF65-F5344CB8AC3E}">
        <p14:creationId xmlns:p14="http://schemas.microsoft.com/office/powerpoint/2010/main" val="65918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supposed to be a photo of </a:t>
            </a:r>
            <a:r>
              <a:rPr lang="en-US" dirty="0" err="1" smtClean="0"/>
              <a:t>larry</a:t>
            </a:r>
            <a:r>
              <a:rPr lang="en-US" dirty="0" smtClean="0"/>
              <a:t> </a:t>
            </a:r>
            <a:r>
              <a:rPr lang="en-US" dirty="0" err="1" smtClean="0"/>
              <a:t>ellison</a:t>
            </a:r>
            <a:r>
              <a:rPr lang="en-US" dirty="0" smtClean="0"/>
              <a:t>.</a:t>
            </a:r>
          </a:p>
          <a:p>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12</a:t>
            </a:fld>
            <a:endParaRPr lang="de-DE"/>
          </a:p>
        </p:txBody>
      </p:sp>
    </p:spTree>
    <p:extLst>
      <p:ext uri="{BB962C8B-B14F-4D97-AF65-F5344CB8AC3E}">
        <p14:creationId xmlns:p14="http://schemas.microsoft.com/office/powerpoint/2010/main" val="60208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1430" tIns="45715" rIns="91430" bIns="45715" anchor="b"/>
          <a:lstStyle/>
          <a:p>
            <a:pPr algn="r" defTabSz="913925"/>
            <a:fld id="{BD1456BE-8649-43A4-9D7F-CC464F16B6E3}" type="slidenum">
              <a:rPr lang="en-US" sz="1300">
                <a:latin typeface="Times New Roman" pitchFamily="18" charset="0"/>
              </a:rPr>
              <a:pPr algn="r" defTabSz="913925"/>
              <a:t>13</a:t>
            </a:fld>
            <a:endParaRPr lang="en-US" sz="1300" dirty="0">
              <a:latin typeface="Times New Roman" pitchFamily="18" charset="0"/>
            </a:endParaRPr>
          </a:p>
        </p:txBody>
      </p:sp>
      <p:sp>
        <p:nvSpPr>
          <p:cNvPr id="56323"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1430" tIns="45715" rIns="91430" bIns="45715" anchor="b"/>
          <a:lstStyle/>
          <a:p>
            <a:pPr algn="r" defTabSz="913925"/>
            <a:fld id="{F5B806D3-17B1-4142-B5DE-1299AB7D4B87}" type="slidenum">
              <a:rPr lang="en-US" sz="1300">
                <a:latin typeface="Times New Roman" pitchFamily="18" charset="0"/>
              </a:rPr>
              <a:pPr algn="r" defTabSz="913925"/>
              <a:t>13</a:t>
            </a:fld>
            <a:endParaRPr lang="en-US" sz="1300" dirty="0">
              <a:latin typeface="Times New Roman" pitchFamily="18" charset="0"/>
            </a:endParaRPr>
          </a:p>
        </p:txBody>
      </p:sp>
      <p:sp>
        <p:nvSpPr>
          <p:cNvPr id="56324" name="Rectangle 2"/>
          <p:cNvSpPr>
            <a:spLocks noGrp="1" noRot="1" noChangeAspect="1" noChangeArrowheads="1" noTextEdit="1"/>
          </p:cNvSpPr>
          <p:nvPr>
            <p:ph type="sldImg"/>
          </p:nvPr>
        </p:nvSpPr>
        <p:spPr>
          <a:xfrm>
            <a:off x="1181100" y="696913"/>
            <a:ext cx="4649788" cy="3489325"/>
          </a:xfrm>
          <a:ln/>
        </p:spPr>
      </p:sp>
      <p:sp>
        <p:nvSpPr>
          <p:cNvPr id="56325" name="Rectangle 3"/>
          <p:cNvSpPr>
            <a:spLocks noGrp="1" noChangeArrowheads="1"/>
          </p:cNvSpPr>
          <p:nvPr>
            <p:ph type="body" idx="1"/>
          </p:nvPr>
        </p:nvSpPr>
        <p:spPr>
          <a:xfrm>
            <a:off x="933099" y="4419018"/>
            <a:ext cx="5144206" cy="4181767"/>
          </a:xfrm>
          <a:noFill/>
          <a:ln/>
        </p:spPr>
        <p:txBody>
          <a:bodyPr lIns="91430" tIns="45715" rIns="91430" bIns="45715"/>
          <a:lstStyle/>
          <a:p>
            <a:pPr eaLnBrk="1" hangingPunct="1">
              <a:lnSpc>
                <a:spcPct val="80000"/>
              </a:lnSpc>
            </a:pPr>
            <a:r>
              <a:rPr lang="en-US" sz="800" dirty="0" smtClean="0"/>
              <a:t>It’s time for our last</a:t>
            </a:r>
            <a:r>
              <a:rPr lang="en-US" sz="800" baseline="0" dirty="0" smtClean="0"/>
              <a:t> database attack of the day. Let’s do SQL Server.</a:t>
            </a:r>
          </a:p>
          <a:p>
            <a:pPr eaLnBrk="1" hangingPunct="1">
              <a:lnSpc>
                <a:spcPct val="80000"/>
              </a:lnSpc>
            </a:pPr>
            <a:endParaRPr lang="en-US" sz="800" baseline="0" dirty="0" smtClean="0"/>
          </a:p>
          <a:p>
            <a:pPr eaLnBrk="1" hangingPunct="1">
              <a:lnSpc>
                <a:spcPct val="80000"/>
              </a:lnSpc>
            </a:pPr>
            <a:r>
              <a:rPr lang="en-US" sz="800" baseline="0" dirty="0" smtClean="0"/>
              <a:t>This one is actually pretty similar to the attack we ran against Sybase. We’ll escalate our privileges to SA using SQL injection. </a:t>
            </a:r>
          </a:p>
          <a:p>
            <a:pPr eaLnBrk="1" hangingPunct="1">
              <a:lnSpc>
                <a:spcPct val="80000"/>
              </a:lnSpc>
            </a:pPr>
            <a:endParaRPr lang="en-US" sz="800" baseline="0" dirty="0" smtClean="0"/>
          </a:p>
          <a:p>
            <a:pPr eaLnBrk="1" hangingPunct="1">
              <a:lnSpc>
                <a:spcPct val="80000"/>
              </a:lnSpc>
            </a:pPr>
            <a:r>
              <a:rPr lang="en-US" sz="800" baseline="0" dirty="0" smtClean="0"/>
              <a:t>Our attack target is SQL 2008. We need a user with CREATE DATABASE privileges to run the exploit. </a:t>
            </a:r>
          </a:p>
          <a:p>
            <a:pPr eaLnBrk="1" hangingPunct="1">
              <a:lnSpc>
                <a:spcPct val="80000"/>
              </a:lnSpc>
            </a:pPr>
            <a:endParaRPr lang="en-US" sz="800" baseline="0" dirty="0" smtClean="0"/>
          </a:p>
          <a:p>
            <a:pPr eaLnBrk="1" hangingPunct="1">
              <a:lnSpc>
                <a:spcPct val="80000"/>
              </a:lnSpc>
            </a:pPr>
            <a:r>
              <a:rPr lang="en-US" sz="800" baseline="0" dirty="0" smtClean="0"/>
              <a:t>This vulnerability was discovered by Martin </a:t>
            </a:r>
            <a:r>
              <a:rPr lang="en-US" sz="800" baseline="0" dirty="0" err="1" smtClean="0"/>
              <a:t>Rakhmanov</a:t>
            </a:r>
            <a:r>
              <a:rPr lang="en-US" sz="800" baseline="0" dirty="0" smtClean="0"/>
              <a:t> of Team SHATTER. Microsoft doesn’t think this is a problem, so they’re not going to fix it. You can decide for yourself if you think it’s a vulnerability or not. I sure do. </a:t>
            </a:r>
          </a:p>
          <a:p>
            <a:pPr eaLnBrk="1" hangingPunct="1">
              <a:lnSpc>
                <a:spcPct val="80000"/>
              </a:lnSpc>
            </a:pPr>
            <a:r>
              <a:rPr lang="en-US" sz="800" baseline="0" dirty="0" smtClean="0"/>
              <a:t> </a:t>
            </a:r>
            <a:endParaRPr 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to our first</a:t>
            </a:r>
            <a:r>
              <a:rPr lang="en-US" baseline="0" dirty="0" smtClean="0"/>
              <a:t> attack. We’ll start with Sybase.</a:t>
            </a:r>
          </a:p>
          <a:p>
            <a:endParaRPr lang="en-US" baseline="0" dirty="0" smtClean="0"/>
          </a:p>
          <a:p>
            <a:r>
              <a:rPr lang="en-US" baseline="0" dirty="0" smtClean="0"/>
              <a:t>This is Sybase ASE version 15.5. The same attack works on several other Sybase versions.</a:t>
            </a:r>
          </a:p>
          <a:p>
            <a:endParaRPr lang="en-US" baseline="0" dirty="0" smtClean="0"/>
          </a:p>
          <a:p>
            <a:r>
              <a:rPr lang="en-US" baseline="0" dirty="0" smtClean="0"/>
              <a:t>To execute this attack, we need a user that can login to Sybase. No privileges beyond login are required.</a:t>
            </a:r>
          </a:p>
          <a:p>
            <a:endParaRPr lang="en-US" baseline="0" dirty="0" smtClean="0"/>
          </a:p>
          <a:p>
            <a:r>
              <a:rPr lang="en-US" baseline="0" dirty="0" smtClean="0"/>
              <a:t>After the exploit, our attacker will have full control of the Sybase database. We’ll do that by giving ourselves the SA (System Administrator) role.</a:t>
            </a:r>
          </a:p>
          <a:p>
            <a:endParaRPr lang="en-US" baseline="0" dirty="0" smtClean="0"/>
          </a:p>
          <a:p>
            <a:r>
              <a:rPr lang="en-US" baseline="0" dirty="0" smtClean="0"/>
              <a:t>This vulnerability was reported by Martin </a:t>
            </a:r>
            <a:r>
              <a:rPr lang="en-US" baseline="0" dirty="0" err="1" smtClean="0"/>
              <a:t>Rakhmanov</a:t>
            </a:r>
            <a:r>
              <a:rPr lang="en-US" baseline="0" dirty="0" smtClean="0"/>
              <a:t> of Team SHATTER. Sybase fixed it in September.</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14</a:t>
            </a:fld>
            <a:endParaRPr lang="de-DE"/>
          </a:p>
        </p:txBody>
      </p:sp>
    </p:spTree>
    <p:extLst>
      <p:ext uri="{BB962C8B-B14F-4D97-AF65-F5344CB8AC3E}">
        <p14:creationId xmlns:p14="http://schemas.microsoft.com/office/powerpoint/2010/main" val="272027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a:t>
            </a:r>
          </a:p>
          <a:p>
            <a:endParaRPr lang="en-US" dirty="0" smtClean="0"/>
          </a:p>
          <a:p>
            <a:r>
              <a:rPr lang="en-US" dirty="0" smtClean="0"/>
              <a:t>Let’s attack big</a:t>
            </a:r>
            <a:r>
              <a:rPr lang="en-US" baseline="0" dirty="0" smtClean="0"/>
              <a:t> blue – IBM DB2. This time we’ll attack DB2 version 9.7. This attack also works on lots of DB2 versions, including the latest (10.1), but it only works when DB2 is running on Windows. That’s not the most common configuration, but we do see a decent number of these systems out there.</a:t>
            </a:r>
          </a:p>
          <a:p>
            <a:endParaRPr lang="en-US" baseline="0" dirty="0" smtClean="0"/>
          </a:p>
          <a:p>
            <a:r>
              <a:rPr lang="en-US" baseline="0" dirty="0" smtClean="0"/>
              <a:t>Once again, I only need a user that can login to the database. No privileges required.</a:t>
            </a:r>
          </a:p>
          <a:p>
            <a:endParaRPr lang="en-US" baseline="0" dirty="0" smtClean="0"/>
          </a:p>
          <a:p>
            <a:r>
              <a:rPr lang="en-US" baseline="0" dirty="0" smtClean="0"/>
              <a:t>I’m going to end up taking full control of DB2 and the Windows box it runs on. I’ll do that by loading and running my own Java code on the database server – using the vulnerable function DB2 INSTALL JAR.</a:t>
            </a:r>
          </a:p>
          <a:p>
            <a:endParaRPr lang="en-US" baseline="0" dirty="0" smtClean="0"/>
          </a:p>
          <a:p>
            <a:r>
              <a:rPr lang="en-US" baseline="0" dirty="0" smtClean="0"/>
              <a:t>This vulnerability was discovered by Martin </a:t>
            </a:r>
            <a:r>
              <a:rPr lang="en-US" baseline="0" dirty="0" err="1" smtClean="0"/>
              <a:t>Rakhmanov</a:t>
            </a:r>
            <a:r>
              <a:rPr lang="en-US" baseline="0" dirty="0" smtClean="0"/>
              <a:t> of Team SHATTER. IBM fixed in in August.</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15</a:t>
            </a:fld>
            <a:endParaRPr lang="de-DE"/>
          </a:p>
        </p:txBody>
      </p:sp>
    </p:spTree>
    <p:extLst>
      <p:ext uri="{BB962C8B-B14F-4D97-AF65-F5344CB8AC3E}">
        <p14:creationId xmlns:p14="http://schemas.microsoft.com/office/powerpoint/2010/main" val="1029572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Our fun is over. But</a:t>
            </a:r>
            <a:r>
              <a:rPr lang="en-US" baseline="0" dirty="0" smtClean="0"/>
              <a:t> before you take off, let me leave you with a few tips on what you should be doing to protect your databases. It’s really not that hard, you just have to get over the new technology hump, because beyond the fact that you’re doing these things on a database, they are the same kinds of security stuff you’ve been doing in your environment for ever and ever.</a:t>
            </a:r>
          </a:p>
          <a:p>
            <a:endParaRPr lang="en-US" baseline="0" dirty="0" smtClean="0"/>
          </a:p>
          <a:p>
            <a:r>
              <a:rPr lang="en-US" baseline="0" dirty="0" smtClean="0"/>
              <a:t>#1 Inventory Databases. You need to know about which databases you have if you’re going to protect them. You may even want to get rid of unauthorized databases that you find.</a:t>
            </a:r>
          </a:p>
          <a:p>
            <a:endParaRPr lang="en-US" baseline="0" dirty="0" smtClean="0"/>
          </a:p>
          <a:p>
            <a:r>
              <a:rPr lang="en-US" baseline="0" dirty="0" smtClean="0"/>
              <a:t>#2 Tag Critical Systems: You should know which ones of your databases hold the company secrets and which ones hold the softball roster. Then you should treat the important ones to full security coverage.</a:t>
            </a:r>
          </a:p>
          <a:p>
            <a:endParaRPr lang="en-US" baseline="0" dirty="0" smtClean="0"/>
          </a:p>
          <a:p>
            <a:r>
              <a:rPr lang="en-US" baseline="0" dirty="0" smtClean="0"/>
              <a:t>#3 Change default passwords: Don’t be foolish and leave default passwords in place. They are well documented and leave the system wide open. It’s not just defaults installed with the database, applications install their own default accounts and passwords that you need to change as well.</a:t>
            </a:r>
          </a:p>
          <a:p>
            <a:endParaRPr lang="en-US" baseline="0" dirty="0" smtClean="0"/>
          </a:p>
          <a:p>
            <a:r>
              <a:rPr lang="en-US" baseline="0" dirty="0" smtClean="0"/>
              <a:t>#4 Implement strong password controls: Most databases have features that help you force users to have strong passwords and to change them regularly. Make sure you enable the features the vendors offer if you want to get any benefit out of them.</a:t>
            </a:r>
          </a:p>
          <a:p>
            <a:endParaRPr lang="en-US" baseline="0" dirty="0" smtClean="0"/>
          </a:p>
          <a:p>
            <a:r>
              <a:rPr lang="en-US" baseline="0" dirty="0" smtClean="0"/>
              <a:t>#5 Enforce Patch management: There are so many new vulnerabilities being patched by database vendors, and databases don’t patch themselves. DBAs normally only patch when something is broken, so you really need a strategy to make security patching a reality. Otherwise you’ll be 2 years out of date before you know it and wide open to attack.</a:t>
            </a:r>
          </a:p>
          <a:p>
            <a:endParaRPr lang="en-US" baseline="0" dirty="0" smtClean="0"/>
          </a:p>
          <a:p>
            <a:r>
              <a:rPr lang="en-US" baseline="0" dirty="0" smtClean="0"/>
              <a:t>#6 Maintain Configuration Standards: If you don’t know where you’re going, it’s hard to know when you’ve arrived. You can expect your databases to be configured securely if you don’t have a documented standard that tells everyone what a securely configured database looks like. Once you have a written standard, you need to periodically test your systems for compliance with the standard – at least you need to do the testing if you want the standards to be implemented.</a:t>
            </a:r>
          </a:p>
          <a:p>
            <a:endParaRPr lang="en-US" baseline="0" dirty="0" smtClean="0"/>
          </a:p>
          <a:p>
            <a:r>
              <a:rPr lang="en-US" baseline="0" dirty="0" smtClean="0"/>
              <a:t>#7 Enforce Least Privilege: It’s much easier to say it than do it, but with so much data lost due to privilege abuse, it’s important to take a hard look at your database privileges to figure out who has access to what. This is a job that can’t be done manually if you want it done right, but there are tools out there to help.</a:t>
            </a:r>
          </a:p>
          <a:p>
            <a:endParaRPr lang="en-US" baseline="0" dirty="0" smtClean="0"/>
          </a:p>
          <a:p>
            <a:r>
              <a:rPr lang="en-US" baseline="0" dirty="0" smtClean="0"/>
              <a:t>#8 Audit privileged access: Databases come with built-in segregation of duties violations. They’re called DBAs. The only thing you can really do about them is monitor their every move to make sure they don’t abuse the excessive level of access that comes with their jobs. You need to know when they login, when they make changes, and especially when they access business data in the systems they manage.</a:t>
            </a:r>
          </a:p>
          <a:p>
            <a:endParaRPr lang="en-US" baseline="0" dirty="0" smtClean="0"/>
          </a:p>
          <a:p>
            <a:r>
              <a:rPr lang="en-US" baseline="0" dirty="0" smtClean="0"/>
              <a:t>#9 Monitor and respond to attacks: Today there are a large pool of known database vulnerabilities out there with published exploit code. It’s not hard for an attacker to break into almost any database they want to. You’ve got to be vigilant and watch access to your critical databases 24/7 – particularly if you’re not going to patch them within a few days of every vendor patch release. And if you see any attacks in your monitoring, you need a plan for a speedy and appropriate response. </a:t>
            </a:r>
          </a:p>
          <a:p>
            <a:r>
              <a:rPr lang="en-US" baseline="0" dirty="0" smtClean="0"/>
              <a:t>#10 Encrypt your data: This is the last step. It’s generally easy to turn on network encryption in databases with near zero impact. Encryption of data in the database is a different story, and generally only makes sense when required by industry or government regulations.</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16</a:t>
            </a:fld>
            <a:endParaRPr lang="de-DE"/>
          </a:p>
        </p:txBody>
      </p:sp>
    </p:spTree>
    <p:extLst>
      <p:ext uri="{BB962C8B-B14F-4D97-AF65-F5344CB8AC3E}">
        <p14:creationId xmlns:p14="http://schemas.microsoft.com/office/powerpoint/2010/main" val="1490831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GOAL: Setup the product tour using precision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p>
          <a:p>
            <a:r>
              <a:rPr lang="en-US" dirty="0" smtClean="0"/>
              <a:t>- A recent </a:t>
            </a:r>
            <a:r>
              <a:rPr lang="en-US" dirty="0" err="1" smtClean="0"/>
              <a:t>verizon</a:t>
            </a:r>
            <a:r>
              <a:rPr lang="en-US" dirty="0" smtClean="0"/>
              <a:t> reports stated that </a:t>
            </a:r>
            <a:r>
              <a:rPr lang="en-US" sz="1200" dirty="0" smtClean="0"/>
              <a:t>96% of all breaches found were avoidable thru simple controls. This stat supports our precision approach</a:t>
            </a:r>
            <a:r>
              <a:rPr lang="en-US" sz="1200" baseline="0" dirty="0" smtClean="0"/>
              <a:t> of getting rid of issues before they become issues.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Elaborating on our Proactive PRECISION approach, </a:t>
            </a:r>
            <a:r>
              <a:rPr lang="en-US" sz="1200" kern="1200" dirty="0" smtClean="0">
                <a:solidFill>
                  <a:schemeClr val="tx1"/>
                </a:solidFill>
                <a:effectLst/>
                <a:latin typeface="+mn-lt"/>
                <a:ea typeface="+mn-ea"/>
                <a:cs typeface="+mn-cs"/>
              </a:rPr>
              <a:t>our enterprise software platform addresses the 5 critical steps of database security.  </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17</a:t>
            </a:fld>
            <a:endParaRPr lang="de-DE"/>
          </a:p>
        </p:txBody>
      </p:sp>
    </p:spTree>
    <p:extLst>
      <p:ext uri="{BB962C8B-B14F-4D97-AF65-F5344CB8AC3E}">
        <p14:creationId xmlns:p14="http://schemas.microsoft.com/office/powerpoint/2010/main" val="377873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t>
            </a:r>
            <a:r>
              <a:rPr lang="en-US" smtClean="0"/>
              <a:t>all folks……….</a:t>
            </a:r>
            <a:endParaRPr lang="en-US" dirty="0"/>
          </a:p>
        </p:txBody>
      </p:sp>
      <p:sp>
        <p:nvSpPr>
          <p:cNvPr id="4" name="Slide Number Placeholder 3"/>
          <p:cNvSpPr>
            <a:spLocks noGrp="1"/>
          </p:cNvSpPr>
          <p:nvPr>
            <p:ph type="sldNum" sz="quarter" idx="10"/>
          </p:nvPr>
        </p:nvSpPr>
        <p:spPr/>
        <p:txBody>
          <a:bodyPr/>
          <a:lstStyle/>
          <a:p>
            <a:pPr>
              <a:defRPr/>
            </a:pPr>
            <a:fld id="{3F2F46D7-1177-4441-9EC4-6020FA2E4251}" type="slidenum">
              <a:rPr lang="en-US" smtClean="0"/>
              <a:pPr>
                <a:defRPr/>
              </a:pPr>
              <a:t>18</a:t>
            </a:fld>
            <a:endParaRPr lang="en-US"/>
          </a:p>
        </p:txBody>
      </p:sp>
    </p:spTree>
    <p:extLst>
      <p:ext uri="{BB962C8B-B14F-4D97-AF65-F5344CB8AC3E}">
        <p14:creationId xmlns:p14="http://schemas.microsoft.com/office/powerpoint/2010/main" val="345584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3</a:t>
            </a:fld>
            <a:endParaRPr lang="de-DE"/>
          </a:p>
        </p:txBody>
      </p:sp>
    </p:spTree>
    <p:extLst>
      <p:ext uri="{BB962C8B-B14F-4D97-AF65-F5344CB8AC3E}">
        <p14:creationId xmlns:p14="http://schemas.microsoft.com/office/powerpoint/2010/main" val="417093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came from Brian</a:t>
            </a:r>
            <a:r>
              <a:rPr lang="en-US" baseline="0" dirty="0" smtClean="0"/>
              <a:t> Krebs last week, and it really blew me away. There are online services selling access to compromised systems inside Fortune 500 companies….and it costs as little as $5. You get to remote desktop into the compromised box and do as you please. Now anyone can be an “insider”.</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4</a:t>
            </a:fld>
            <a:endParaRPr lang="de-DE"/>
          </a:p>
        </p:txBody>
      </p:sp>
    </p:spTree>
    <p:extLst>
      <p:ext uri="{BB962C8B-B14F-4D97-AF65-F5344CB8AC3E}">
        <p14:creationId xmlns:p14="http://schemas.microsoft.com/office/powerpoint/2010/main" val="393860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a:t>
            </a:r>
            <a:r>
              <a:rPr lang="en-US" baseline="0" dirty="0" smtClean="0"/>
              <a:t> breaches keep happening. Read the headlines.</a:t>
            </a:r>
          </a:p>
          <a:p>
            <a:endParaRPr lang="en-US" baseline="0" dirty="0" smtClean="0"/>
          </a:p>
          <a:p>
            <a:r>
              <a:rPr lang="en-US" baseline="0" dirty="0" smtClean="0"/>
              <a:t>The only people who should be surprised are the Execs that remain confident on security………..</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5</a:t>
            </a:fld>
            <a:endParaRPr lang="de-DE"/>
          </a:p>
        </p:txBody>
      </p:sp>
    </p:spTree>
    <p:extLst>
      <p:ext uri="{BB962C8B-B14F-4D97-AF65-F5344CB8AC3E}">
        <p14:creationId xmlns:p14="http://schemas.microsoft.com/office/powerpoint/2010/main" val="136654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D25DD8-08BF-406D-89D2-3F747D7FADA9}" type="slidenum">
              <a:rPr lang="en-US" smtClean="0"/>
              <a:pPr/>
              <a:t>6</a:t>
            </a:fld>
            <a:endParaRPr lang="en-US"/>
          </a:p>
        </p:txBody>
      </p:sp>
    </p:spTree>
    <p:extLst>
      <p:ext uri="{BB962C8B-B14F-4D97-AF65-F5344CB8AC3E}">
        <p14:creationId xmlns:p14="http://schemas.microsoft.com/office/powerpoint/2010/main" val="329253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attack Oracle.</a:t>
            </a:r>
          </a:p>
          <a:p>
            <a:endParaRPr lang="en-US" dirty="0" smtClean="0"/>
          </a:p>
          <a:p>
            <a:r>
              <a:rPr lang="en-US" dirty="0" smtClean="0"/>
              <a:t>This is a good one. It’s called</a:t>
            </a:r>
            <a:r>
              <a:rPr lang="en-US" baseline="0" dirty="0" smtClean="0"/>
              <a:t> Stealth Password Cracking. Oracle themselves ranked this a CVSS 10 – and for Oracle to score a database vulnerability as a 10 is really unheard of. </a:t>
            </a:r>
          </a:p>
          <a:p>
            <a:endParaRPr lang="en-US" baseline="0" dirty="0" smtClean="0"/>
          </a:p>
          <a:p>
            <a:r>
              <a:rPr lang="en-US" baseline="0" dirty="0" smtClean="0"/>
              <a:t>Stealth Password Cracking is a protocol level attack that exploits a weakness in Oracle’s o11 login protocol. The attack works against Oracle 11g systems (both Release 1 and Release 2), but not against earlier versions of the database. Using this vulnerability, an attacker can get any database user’s password, and then login as that user. Running this exploit requires nothing but a network connection to Oracle. The attack doesn’t cause any failed logins or trip oracle account lockout features. It’s a heck of an exploit.</a:t>
            </a:r>
          </a:p>
          <a:p>
            <a:endParaRPr lang="en-US" baseline="0" dirty="0" smtClean="0"/>
          </a:p>
          <a:p>
            <a:r>
              <a:rPr lang="en-US" baseline="0" dirty="0" smtClean="0"/>
              <a:t>This one was found by Esteban Martinez Fayo of Team SHATTER. Oracle just patched it earlier this month.</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8</a:t>
            </a:fld>
            <a:endParaRPr lang="de-DE"/>
          </a:p>
        </p:txBody>
      </p:sp>
    </p:spTree>
    <p:extLst>
      <p:ext uri="{BB962C8B-B14F-4D97-AF65-F5344CB8AC3E}">
        <p14:creationId xmlns:p14="http://schemas.microsoft.com/office/powerpoint/2010/main" val="109929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to start with some background for this demo to make sense. In Oracle11g, Oracle released a new login protocol called o11. The main reason for adding it was to add case sensitivity to Oracle passwords. If you are wondering, yes, that does mean that in Oracle 10g and earlier versions, database passwords were NOT case sensitive. But Oracle is serious about security. Right?……</a:t>
            </a:r>
          </a:p>
          <a:p>
            <a:endParaRPr lang="en-US" baseline="0" dirty="0" smtClean="0"/>
          </a:p>
          <a:p>
            <a:r>
              <a:rPr lang="en-US" baseline="0" dirty="0" smtClean="0"/>
              <a:t>The way the new protocol works, the database sends some information to the client as part of the login process. That information can be used to reveal the user’s password. </a:t>
            </a:r>
          </a:p>
          <a:p>
            <a:endParaRPr lang="en-US" baseline="0" dirty="0" smtClean="0"/>
          </a:p>
          <a:p>
            <a:r>
              <a:rPr lang="en-US" baseline="0" dirty="0" smtClean="0"/>
              <a:t>So, we start by running a packet sniffer to watch the network communication with the database. We’ll need that to find the bit of data we’re looking for. We’re going to use the ubiquitous </a:t>
            </a:r>
            <a:r>
              <a:rPr lang="en-US" baseline="0" dirty="0" err="1" smtClean="0"/>
              <a:t>WireShark</a:t>
            </a:r>
            <a:r>
              <a:rPr lang="en-US" baseline="0" dirty="0" smtClean="0"/>
              <a:t> for our packet capture needs. That’s what is running in the background.</a:t>
            </a:r>
          </a:p>
          <a:p>
            <a:endParaRPr lang="en-US" baseline="0" dirty="0" smtClean="0"/>
          </a:p>
          <a:p>
            <a:r>
              <a:rPr lang="en-US" baseline="0" dirty="0" smtClean="0"/>
              <a:t>Now we need to get the authentication data from the database. The easiest way to get this is by attempting to login to the database with a random password. We want to get our hands on a powerful Oracle login, so we’ll go right for the built in system admin account, SYS.</a:t>
            </a:r>
          </a:p>
          <a:p>
            <a:endParaRPr lang="en-US" baseline="0" dirty="0" smtClean="0"/>
          </a:p>
          <a:p>
            <a:r>
              <a:rPr lang="en-US" baseline="0" dirty="0" err="1" smtClean="0"/>
              <a:t>SQLPlus</a:t>
            </a:r>
            <a:r>
              <a:rPr lang="en-US" baseline="0" dirty="0" smtClean="0"/>
              <a:t> is Oracle’s command line query tool. We’ll use it for our login. We type username / password, then the database info. Remember, we don’t know the password, so let’s just use </a:t>
            </a:r>
            <a:r>
              <a:rPr lang="en-US" baseline="0" dirty="0" err="1" smtClean="0"/>
              <a:t>nopass</a:t>
            </a:r>
            <a:r>
              <a:rPr lang="en-US" baseline="0" dirty="0" smtClean="0"/>
              <a:t>. Of course the database responds with a failed login. But that’s ok. </a:t>
            </a:r>
            <a:r>
              <a:rPr lang="en-US" baseline="0" dirty="0" err="1" smtClean="0"/>
              <a:t>WireShark</a:t>
            </a:r>
            <a:r>
              <a:rPr lang="en-US" baseline="0" dirty="0" smtClean="0"/>
              <a:t> has what we want.</a:t>
            </a:r>
          </a:p>
          <a:p>
            <a:endParaRPr lang="en-US" baseline="0" dirty="0" smtClean="0"/>
          </a:p>
          <a:p>
            <a:r>
              <a:rPr lang="en-US" baseline="0" dirty="0" smtClean="0"/>
              <a:t>Let’s look at the packet capture. We’re looking for these two values, called AUTH_SESSKEY and AUTH_VFR_DATA. You can see them here. </a:t>
            </a:r>
          </a:p>
          <a:p>
            <a:r>
              <a:rPr lang="en-US" baseline="0" dirty="0" smtClean="0"/>
              <a:t>AUTH_SESSKEY is an encrypted encryption key. It’s made up of a key, which looks like random data, padded out using some known values (ending with 8 characters of the value 8). That padded key has then been encrypted. The key used to encrypt it is a hash of the user’s password plus some salt. Salt is just random data. </a:t>
            </a:r>
          </a:p>
          <a:p>
            <a:r>
              <a:rPr lang="en-US" baseline="0" dirty="0" smtClean="0"/>
              <a:t>AUTH_VFR_DATA is the salt that was added to the user’s password before it got hashed and turned into a key.</a:t>
            </a:r>
          </a:p>
          <a:p>
            <a:r>
              <a:rPr lang="en-US" baseline="0" dirty="0" smtClean="0"/>
              <a:t>We have too much information here. We can now guess a password, add the salt that oracle gave us and hash it. Then we can use that value to decrypt the AUTH_SESSKEY. If the resulting data ends with 8 characters of 8’s, we know we started with the right password.</a:t>
            </a:r>
          </a:p>
          <a:p>
            <a:r>
              <a:rPr lang="en-US" baseline="0" dirty="0" smtClean="0"/>
              <a:t>The beauty is that from here forward, everything happens offline. We won’t need to talk to the database again until we have recovered the password and are ready to login.</a:t>
            </a:r>
            <a:endParaRPr lang="en-US" dirty="0"/>
          </a:p>
        </p:txBody>
      </p:sp>
      <p:sp>
        <p:nvSpPr>
          <p:cNvPr id="4" name="Slide Number Placeholder 3"/>
          <p:cNvSpPr>
            <a:spLocks noGrp="1"/>
          </p:cNvSpPr>
          <p:nvPr>
            <p:ph type="sldNum" sz="quarter" idx="10"/>
          </p:nvPr>
        </p:nvSpPr>
        <p:spPr/>
        <p:txBody>
          <a:bodyPr/>
          <a:lstStyle/>
          <a:p>
            <a:fld id="{EB9AF833-B137-43CB-BBC9-2C58FB3676FC}" type="slidenum">
              <a:rPr lang="en-US" smtClean="0"/>
              <a:pPr/>
              <a:t>9</a:t>
            </a:fld>
            <a:endParaRPr lang="en-US"/>
          </a:p>
        </p:txBody>
      </p:sp>
    </p:spTree>
    <p:extLst>
      <p:ext uri="{BB962C8B-B14F-4D97-AF65-F5344CB8AC3E}">
        <p14:creationId xmlns:p14="http://schemas.microsoft.com/office/powerpoint/2010/main" val="304206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just need to feed the data that </a:t>
            </a:r>
            <a:r>
              <a:rPr lang="en-US" baseline="0" dirty="0" err="1" smtClean="0"/>
              <a:t>wireshark</a:t>
            </a:r>
            <a:r>
              <a:rPr lang="en-US" baseline="0" dirty="0" smtClean="0"/>
              <a:t> collected into a little script that we wrote, and wait for it to find a working password using brute force. You can see that after 8 million plus attempts, it eventually finds a simple password. Our little script runs at 1.8 million passwords per second, but if you got serious about password cracking, you could obtain speeds several orders of magnitude faster. So I can even break your fancy 8+ character passwords if I’m patient (or wealthy) enough. </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10</a:t>
            </a:fld>
            <a:endParaRPr lang="de-DE"/>
          </a:p>
        </p:txBody>
      </p:sp>
    </p:spTree>
    <p:extLst>
      <p:ext uri="{BB962C8B-B14F-4D97-AF65-F5344CB8AC3E}">
        <p14:creationId xmlns:p14="http://schemas.microsoft.com/office/powerpoint/2010/main" val="2674499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the</a:t>
            </a:r>
            <a:r>
              <a:rPr lang="en-US" baseline="0" dirty="0" smtClean="0"/>
              <a:t> SYS user password, we can use it to login to the database. Oracle confirms the current user is SYS. That’s all it takes folks. SYS owns the whole database, no holds barred.</a:t>
            </a:r>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11</a:t>
            </a:fld>
            <a:endParaRPr lang="de-DE"/>
          </a:p>
        </p:txBody>
      </p:sp>
    </p:spTree>
    <p:extLst>
      <p:ext uri="{BB962C8B-B14F-4D97-AF65-F5344CB8AC3E}">
        <p14:creationId xmlns:p14="http://schemas.microsoft.com/office/powerpoint/2010/main" val="7094099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Vault">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rcRect t="7602" b="6624"/>
          <a:stretch/>
        </p:blipFill>
        <p:spPr bwMode="auto">
          <a:xfrm>
            <a:off x="1" y="0"/>
            <a:ext cx="9161196" cy="5902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ppSec-PPT-title-slide-01.png"/>
          <p:cNvPicPr>
            <a:picLocks noChangeAspect="1"/>
          </p:cNvPicPr>
          <p:nvPr userDrawn="1"/>
        </p:nvPicPr>
        <p:blipFill>
          <a:blip r:embed="rId4" cstate="print"/>
          <a:stretch>
            <a:fillRect/>
          </a:stretch>
        </p:blipFill>
        <p:spPr>
          <a:xfrm>
            <a:off x="0" y="566"/>
            <a:ext cx="9143244" cy="6857434"/>
          </a:xfrm>
          <a:prstGeom prst="rect">
            <a:avLst/>
          </a:prstGeom>
          <a:noFill/>
          <a:ln>
            <a:noFill/>
          </a:ln>
        </p:spPr>
      </p:pic>
      <p:sp>
        <p:nvSpPr>
          <p:cNvPr id="15" name="Titel 1"/>
          <p:cNvSpPr>
            <a:spLocks noGrp="1"/>
          </p:cNvSpPr>
          <p:nvPr>
            <p:ph type="ctrTitle"/>
          </p:nvPr>
        </p:nvSpPr>
        <p:spPr bwMode="auto">
          <a:xfrm>
            <a:off x="590733" y="4054277"/>
            <a:ext cx="8113880" cy="988360"/>
          </a:xfrm>
          <a:prstGeom prst="rect">
            <a:avLst/>
          </a:prstGeom>
        </p:spPr>
        <p:txBody>
          <a:bodyPr anchor="b" anchorCtr="0">
            <a:normAutofit/>
          </a:bodyPr>
          <a:lstStyle>
            <a:lvl1pPr algn="l">
              <a:defRPr sz="32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de-DE" dirty="0"/>
          </a:p>
        </p:txBody>
      </p:sp>
      <p:sp>
        <p:nvSpPr>
          <p:cNvPr id="16" name="Untertitel 2"/>
          <p:cNvSpPr>
            <a:spLocks noGrp="1"/>
          </p:cNvSpPr>
          <p:nvPr>
            <p:ph type="subTitle" idx="1"/>
          </p:nvPr>
        </p:nvSpPr>
        <p:spPr bwMode="auto">
          <a:xfrm>
            <a:off x="590732" y="5130697"/>
            <a:ext cx="8137631" cy="921124"/>
          </a:xfrm>
          <a:prstGeom prst="rect">
            <a:avLst/>
          </a:prstGeom>
        </p:spPr>
        <p:txBody>
          <a:bodyPr>
            <a:normAutofit/>
          </a:bodyPr>
          <a:lstStyle>
            <a:lvl1pPr marL="0" indent="0" algn="l">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pic>
        <p:nvPicPr>
          <p:cNvPr id="1026" name="Picture 2" descr="C:\Jeff\logo\AppSecIncLogowTaglin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2900" y="259382"/>
            <a:ext cx="2378075"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070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Title 1"/>
          <p:cNvSpPr>
            <a:spLocks noGrp="1"/>
          </p:cNvSpPr>
          <p:nvPr>
            <p:ph type="title"/>
          </p:nvPr>
        </p:nvSpPr>
        <p:spPr>
          <a:xfrm>
            <a:off x="255326" y="0"/>
            <a:ext cx="8504472"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Boxes)">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bwMode="auto">
          <a:xfrm>
            <a:off x="1283627" y="1900126"/>
            <a:ext cx="7415048" cy="515928"/>
          </a:xfrm>
          <a:prstGeom prst="rect">
            <a:avLst/>
          </a:prstGeom>
          <a:solidFill>
            <a:schemeClr val="bg1"/>
          </a:solidFill>
          <a:ln w="12700">
            <a:solidFill>
              <a:schemeClr val="bg1">
                <a:lumMod val="65000"/>
              </a:schemeClr>
            </a:solidFill>
          </a:ln>
        </p:spPr>
        <p:txBody>
          <a:bodyPr lIns="360000" anchor="ctr" anchorCtr="0">
            <a:normAutofit/>
          </a:bodyPr>
          <a:lstStyle>
            <a:lvl1pPr>
              <a:buNone/>
              <a:defRPr sz="2400"/>
            </a:lvl1pPr>
          </a:lstStyle>
          <a:p>
            <a:pPr lvl="0"/>
            <a:r>
              <a:rPr lang="en-US" smtClean="0"/>
              <a:t>Click to edit Master text styles</a:t>
            </a:r>
          </a:p>
        </p:txBody>
      </p:sp>
      <p:sp>
        <p:nvSpPr>
          <p:cNvPr id="9" name="Textplatzhalter 7"/>
          <p:cNvSpPr>
            <a:spLocks noGrp="1"/>
          </p:cNvSpPr>
          <p:nvPr>
            <p:ph type="body" sz="quarter" idx="14" hasCustomPrompt="1"/>
          </p:nvPr>
        </p:nvSpPr>
        <p:spPr bwMode="auto">
          <a:xfrm>
            <a:off x="469076" y="1900126"/>
            <a:ext cx="688427" cy="515928"/>
          </a:xfrm>
          <a:prstGeom prst="rect">
            <a:avLst/>
          </a:prstGeom>
          <a:solidFill>
            <a:schemeClr val="accent1"/>
          </a:solidFill>
          <a:ln w="12700">
            <a:solidFill>
              <a:schemeClr val="bg1">
                <a:lumMod val="65000"/>
              </a:schemeClr>
            </a:solidFill>
          </a:ln>
        </p:spPr>
        <p:txBody>
          <a:bodyPr anchor="ctr" anchorCtr="0">
            <a:normAutofit/>
          </a:bodyPr>
          <a:lstStyle>
            <a:lvl1pPr algn="ctr">
              <a:buNone/>
              <a:defRPr sz="2400" b="1">
                <a:solidFill>
                  <a:schemeClr val="bg1"/>
                </a:solidFill>
              </a:defRPr>
            </a:lvl1pPr>
          </a:lstStyle>
          <a:p>
            <a:pPr lvl="0"/>
            <a:r>
              <a:rPr lang="de-DE" dirty="0" smtClean="0"/>
              <a:t>1</a:t>
            </a:r>
          </a:p>
        </p:txBody>
      </p:sp>
      <p:sp>
        <p:nvSpPr>
          <p:cNvPr id="10" name="Textplatzhalter 7"/>
          <p:cNvSpPr>
            <a:spLocks noGrp="1"/>
          </p:cNvSpPr>
          <p:nvPr>
            <p:ph type="body" sz="quarter" idx="15"/>
          </p:nvPr>
        </p:nvSpPr>
        <p:spPr bwMode="auto">
          <a:xfrm>
            <a:off x="1283627" y="2558929"/>
            <a:ext cx="7415048" cy="515928"/>
          </a:xfrm>
          <a:prstGeom prst="rect">
            <a:avLst/>
          </a:prstGeom>
          <a:solidFill>
            <a:schemeClr val="bg1"/>
          </a:solidFill>
          <a:ln w="12700">
            <a:solidFill>
              <a:schemeClr val="bg1">
                <a:lumMod val="65000"/>
              </a:schemeClr>
            </a:solidFill>
          </a:ln>
        </p:spPr>
        <p:txBody>
          <a:bodyPr lIns="360000" anchor="ctr" anchorCtr="0">
            <a:normAutofit/>
          </a:bodyPr>
          <a:lstStyle>
            <a:lvl1pPr>
              <a:buNone/>
              <a:defRPr sz="2400"/>
            </a:lvl1pPr>
          </a:lstStyle>
          <a:p>
            <a:pPr lvl="0"/>
            <a:r>
              <a:rPr lang="en-US" smtClean="0"/>
              <a:t>Click to edit Master text styles</a:t>
            </a:r>
          </a:p>
        </p:txBody>
      </p:sp>
      <p:sp>
        <p:nvSpPr>
          <p:cNvPr id="11" name="Textplatzhalter 7"/>
          <p:cNvSpPr>
            <a:spLocks noGrp="1"/>
          </p:cNvSpPr>
          <p:nvPr>
            <p:ph type="body" sz="quarter" idx="16" hasCustomPrompt="1"/>
          </p:nvPr>
        </p:nvSpPr>
        <p:spPr bwMode="auto">
          <a:xfrm>
            <a:off x="469076" y="2558929"/>
            <a:ext cx="688427" cy="515928"/>
          </a:xfrm>
          <a:prstGeom prst="rect">
            <a:avLst/>
          </a:prstGeom>
          <a:solidFill>
            <a:schemeClr val="accent1"/>
          </a:solidFill>
          <a:ln w="12700">
            <a:solidFill>
              <a:schemeClr val="bg1">
                <a:lumMod val="65000"/>
              </a:schemeClr>
            </a:solidFill>
          </a:ln>
        </p:spPr>
        <p:txBody>
          <a:bodyPr anchor="ctr" anchorCtr="0">
            <a:normAutofit/>
          </a:bodyPr>
          <a:lstStyle>
            <a:lvl1pPr algn="ctr">
              <a:buNone/>
              <a:defRPr sz="2400" b="1">
                <a:solidFill>
                  <a:schemeClr val="bg1"/>
                </a:solidFill>
              </a:defRPr>
            </a:lvl1pPr>
          </a:lstStyle>
          <a:p>
            <a:pPr lvl="0"/>
            <a:r>
              <a:rPr lang="de-DE" dirty="0" smtClean="0"/>
              <a:t>2</a:t>
            </a:r>
          </a:p>
        </p:txBody>
      </p:sp>
      <p:sp>
        <p:nvSpPr>
          <p:cNvPr id="12" name="Textplatzhalter 7"/>
          <p:cNvSpPr>
            <a:spLocks noGrp="1"/>
          </p:cNvSpPr>
          <p:nvPr>
            <p:ph type="body" sz="quarter" idx="17"/>
          </p:nvPr>
        </p:nvSpPr>
        <p:spPr bwMode="auto">
          <a:xfrm>
            <a:off x="1283627" y="3201871"/>
            <a:ext cx="7415048" cy="515928"/>
          </a:xfrm>
          <a:prstGeom prst="rect">
            <a:avLst/>
          </a:prstGeom>
          <a:solidFill>
            <a:schemeClr val="bg1"/>
          </a:solidFill>
          <a:ln w="12700">
            <a:solidFill>
              <a:schemeClr val="bg1">
                <a:lumMod val="65000"/>
              </a:schemeClr>
            </a:solidFill>
          </a:ln>
        </p:spPr>
        <p:txBody>
          <a:bodyPr lIns="360000" anchor="ctr" anchorCtr="0">
            <a:normAutofit/>
          </a:bodyPr>
          <a:lstStyle>
            <a:lvl1pPr>
              <a:buNone/>
              <a:defRPr sz="2400"/>
            </a:lvl1pPr>
          </a:lstStyle>
          <a:p>
            <a:pPr lvl="0"/>
            <a:r>
              <a:rPr lang="en-US" smtClean="0"/>
              <a:t>Click to edit Master text styles</a:t>
            </a:r>
          </a:p>
        </p:txBody>
      </p:sp>
      <p:sp>
        <p:nvSpPr>
          <p:cNvPr id="13" name="Textplatzhalter 7"/>
          <p:cNvSpPr>
            <a:spLocks noGrp="1"/>
          </p:cNvSpPr>
          <p:nvPr>
            <p:ph type="body" sz="quarter" idx="18" hasCustomPrompt="1"/>
          </p:nvPr>
        </p:nvSpPr>
        <p:spPr bwMode="auto">
          <a:xfrm>
            <a:off x="469076" y="3201871"/>
            <a:ext cx="688427" cy="515928"/>
          </a:xfrm>
          <a:prstGeom prst="rect">
            <a:avLst/>
          </a:prstGeom>
          <a:solidFill>
            <a:schemeClr val="accent1"/>
          </a:solidFill>
          <a:ln w="12700">
            <a:solidFill>
              <a:schemeClr val="bg1">
                <a:lumMod val="65000"/>
              </a:schemeClr>
            </a:solidFill>
          </a:ln>
        </p:spPr>
        <p:txBody>
          <a:bodyPr anchor="ctr" anchorCtr="0">
            <a:normAutofit/>
          </a:bodyPr>
          <a:lstStyle>
            <a:lvl1pPr algn="ctr">
              <a:buNone/>
              <a:defRPr sz="2400" b="1">
                <a:solidFill>
                  <a:schemeClr val="bg1"/>
                </a:solidFill>
              </a:defRPr>
            </a:lvl1pPr>
          </a:lstStyle>
          <a:p>
            <a:pPr lvl="0"/>
            <a:r>
              <a:rPr lang="de-DE" dirty="0" smtClean="0"/>
              <a:t>3</a:t>
            </a:r>
          </a:p>
        </p:txBody>
      </p:sp>
      <p:sp>
        <p:nvSpPr>
          <p:cNvPr id="14" name="Textplatzhalter 7"/>
          <p:cNvSpPr>
            <a:spLocks noGrp="1"/>
          </p:cNvSpPr>
          <p:nvPr>
            <p:ph type="body" sz="quarter" idx="19"/>
          </p:nvPr>
        </p:nvSpPr>
        <p:spPr bwMode="auto">
          <a:xfrm>
            <a:off x="1283627" y="3844813"/>
            <a:ext cx="7415048" cy="515928"/>
          </a:xfrm>
          <a:prstGeom prst="rect">
            <a:avLst/>
          </a:prstGeom>
          <a:solidFill>
            <a:schemeClr val="bg1"/>
          </a:solidFill>
          <a:ln w="12700">
            <a:solidFill>
              <a:schemeClr val="bg1">
                <a:lumMod val="65000"/>
              </a:schemeClr>
            </a:solidFill>
          </a:ln>
        </p:spPr>
        <p:txBody>
          <a:bodyPr lIns="360000" anchor="ctr" anchorCtr="0">
            <a:normAutofit/>
          </a:bodyPr>
          <a:lstStyle>
            <a:lvl1pPr>
              <a:buNone/>
              <a:defRPr sz="2400"/>
            </a:lvl1pPr>
          </a:lstStyle>
          <a:p>
            <a:pPr lvl="0"/>
            <a:r>
              <a:rPr lang="en-US" smtClean="0"/>
              <a:t>Click to edit Master text styles</a:t>
            </a:r>
          </a:p>
        </p:txBody>
      </p:sp>
      <p:sp>
        <p:nvSpPr>
          <p:cNvPr id="15" name="Textplatzhalter 7"/>
          <p:cNvSpPr>
            <a:spLocks noGrp="1"/>
          </p:cNvSpPr>
          <p:nvPr>
            <p:ph type="body" sz="quarter" idx="20" hasCustomPrompt="1"/>
          </p:nvPr>
        </p:nvSpPr>
        <p:spPr bwMode="auto">
          <a:xfrm>
            <a:off x="469076" y="3844813"/>
            <a:ext cx="688427" cy="515928"/>
          </a:xfrm>
          <a:prstGeom prst="rect">
            <a:avLst/>
          </a:prstGeom>
          <a:solidFill>
            <a:schemeClr val="accent1"/>
          </a:solidFill>
          <a:ln w="12700">
            <a:solidFill>
              <a:schemeClr val="bg1">
                <a:lumMod val="65000"/>
              </a:schemeClr>
            </a:solidFill>
          </a:ln>
        </p:spPr>
        <p:txBody>
          <a:bodyPr anchor="ctr" anchorCtr="0">
            <a:normAutofit/>
          </a:bodyPr>
          <a:lstStyle>
            <a:lvl1pPr algn="ctr">
              <a:buNone/>
              <a:defRPr sz="2400" b="1">
                <a:solidFill>
                  <a:schemeClr val="bg1"/>
                </a:solidFill>
              </a:defRPr>
            </a:lvl1pPr>
          </a:lstStyle>
          <a:p>
            <a:pPr lvl="0"/>
            <a:r>
              <a:rPr lang="de-DE" dirty="0" smtClean="0"/>
              <a:t>4</a:t>
            </a:r>
          </a:p>
        </p:txBody>
      </p:sp>
      <p:sp>
        <p:nvSpPr>
          <p:cNvPr id="16" name="Textplatzhalter 7"/>
          <p:cNvSpPr>
            <a:spLocks noGrp="1"/>
          </p:cNvSpPr>
          <p:nvPr>
            <p:ph type="body" sz="quarter" idx="21"/>
          </p:nvPr>
        </p:nvSpPr>
        <p:spPr bwMode="auto">
          <a:xfrm>
            <a:off x="1283627" y="4487755"/>
            <a:ext cx="7415048" cy="515928"/>
          </a:xfrm>
          <a:prstGeom prst="rect">
            <a:avLst/>
          </a:prstGeom>
          <a:solidFill>
            <a:schemeClr val="bg1"/>
          </a:solidFill>
          <a:ln w="12700">
            <a:solidFill>
              <a:schemeClr val="bg1">
                <a:lumMod val="65000"/>
              </a:schemeClr>
            </a:solidFill>
          </a:ln>
        </p:spPr>
        <p:txBody>
          <a:bodyPr lIns="360000" anchor="ctr" anchorCtr="0">
            <a:normAutofit/>
          </a:bodyPr>
          <a:lstStyle>
            <a:lvl1pPr>
              <a:buNone/>
              <a:defRPr sz="2400"/>
            </a:lvl1pPr>
          </a:lstStyle>
          <a:p>
            <a:pPr lvl="0"/>
            <a:r>
              <a:rPr lang="en-US" smtClean="0"/>
              <a:t>Click to edit Master text styles</a:t>
            </a:r>
          </a:p>
        </p:txBody>
      </p:sp>
      <p:sp>
        <p:nvSpPr>
          <p:cNvPr id="17" name="Textplatzhalter 7"/>
          <p:cNvSpPr>
            <a:spLocks noGrp="1"/>
          </p:cNvSpPr>
          <p:nvPr>
            <p:ph type="body" sz="quarter" idx="22" hasCustomPrompt="1"/>
          </p:nvPr>
        </p:nvSpPr>
        <p:spPr bwMode="auto">
          <a:xfrm>
            <a:off x="469076" y="4487755"/>
            <a:ext cx="688427" cy="515928"/>
          </a:xfrm>
          <a:prstGeom prst="rect">
            <a:avLst/>
          </a:prstGeom>
          <a:solidFill>
            <a:schemeClr val="accent1"/>
          </a:solidFill>
          <a:ln w="12700">
            <a:solidFill>
              <a:schemeClr val="bg1">
                <a:lumMod val="65000"/>
              </a:schemeClr>
            </a:solidFill>
          </a:ln>
        </p:spPr>
        <p:txBody>
          <a:bodyPr anchor="ctr" anchorCtr="0">
            <a:normAutofit/>
          </a:bodyPr>
          <a:lstStyle>
            <a:lvl1pPr algn="ctr">
              <a:buNone/>
              <a:defRPr sz="2400" b="1">
                <a:solidFill>
                  <a:schemeClr val="bg1"/>
                </a:solidFill>
              </a:defRPr>
            </a:lvl1pPr>
          </a:lstStyle>
          <a:p>
            <a:pPr lvl="0"/>
            <a:r>
              <a:rPr lang="de-DE" dirty="0" smtClean="0"/>
              <a:t>5</a:t>
            </a:r>
          </a:p>
        </p:txBody>
      </p:sp>
      <p:sp>
        <p:nvSpPr>
          <p:cNvPr id="41" name="Textplatzhalter 7"/>
          <p:cNvSpPr>
            <a:spLocks noGrp="1"/>
          </p:cNvSpPr>
          <p:nvPr>
            <p:ph type="body" sz="quarter" idx="23"/>
          </p:nvPr>
        </p:nvSpPr>
        <p:spPr bwMode="auto">
          <a:xfrm>
            <a:off x="1283627" y="5130697"/>
            <a:ext cx="7415048" cy="515928"/>
          </a:xfrm>
          <a:prstGeom prst="rect">
            <a:avLst/>
          </a:prstGeom>
          <a:solidFill>
            <a:schemeClr val="bg1"/>
          </a:solidFill>
          <a:ln w="12700">
            <a:solidFill>
              <a:schemeClr val="bg1">
                <a:lumMod val="65000"/>
              </a:schemeClr>
            </a:solidFill>
          </a:ln>
        </p:spPr>
        <p:txBody>
          <a:bodyPr lIns="360000" anchor="ctr" anchorCtr="0">
            <a:normAutofit/>
          </a:bodyPr>
          <a:lstStyle>
            <a:lvl1pPr>
              <a:buNone/>
              <a:defRPr sz="2400"/>
            </a:lvl1pPr>
          </a:lstStyle>
          <a:p>
            <a:pPr lvl="0"/>
            <a:r>
              <a:rPr lang="en-US" smtClean="0"/>
              <a:t>Click to edit Master text styles</a:t>
            </a:r>
          </a:p>
        </p:txBody>
      </p:sp>
      <p:sp>
        <p:nvSpPr>
          <p:cNvPr id="42" name="Textplatzhalter 7"/>
          <p:cNvSpPr>
            <a:spLocks noGrp="1"/>
          </p:cNvSpPr>
          <p:nvPr>
            <p:ph type="body" sz="quarter" idx="24" hasCustomPrompt="1"/>
          </p:nvPr>
        </p:nvSpPr>
        <p:spPr bwMode="auto">
          <a:xfrm>
            <a:off x="469076" y="5130697"/>
            <a:ext cx="688427" cy="515928"/>
          </a:xfrm>
          <a:prstGeom prst="rect">
            <a:avLst/>
          </a:prstGeom>
          <a:solidFill>
            <a:schemeClr val="accent1"/>
          </a:solidFill>
          <a:ln w="12700">
            <a:solidFill>
              <a:schemeClr val="bg1">
                <a:lumMod val="65000"/>
              </a:schemeClr>
            </a:solidFill>
          </a:ln>
        </p:spPr>
        <p:txBody>
          <a:bodyPr anchor="ctr" anchorCtr="0">
            <a:normAutofit/>
          </a:bodyPr>
          <a:lstStyle>
            <a:lvl1pPr algn="ctr">
              <a:buNone/>
              <a:defRPr sz="2400" b="1">
                <a:solidFill>
                  <a:schemeClr val="bg1"/>
                </a:solidFill>
              </a:defRPr>
            </a:lvl1pPr>
          </a:lstStyle>
          <a:p>
            <a:pPr lvl="0"/>
            <a:r>
              <a:rPr lang="de-DE" dirty="0" smtClean="0"/>
              <a:t>6</a:t>
            </a:r>
          </a:p>
        </p:txBody>
      </p:sp>
      <p:sp>
        <p:nvSpPr>
          <p:cNvPr id="23" name="Textplatzhalter 10"/>
          <p:cNvSpPr>
            <a:spLocks noGrp="1"/>
          </p:cNvSpPr>
          <p:nvPr>
            <p:ph type="body" sz="quarter" idx="25"/>
          </p:nvPr>
        </p:nvSpPr>
        <p:spPr bwMode="auto">
          <a:xfrm>
            <a:off x="457202" y="1313091"/>
            <a:ext cx="8229599" cy="456409"/>
          </a:xfrm>
          <a:prstGeom prst="rect">
            <a:avLst/>
          </a:prstGeom>
        </p:spPr>
        <p:txBody>
          <a:bodyPr>
            <a:normAutofit/>
          </a:bodyPr>
          <a:lstStyle>
            <a:lvl1pPr marL="0" indent="0">
              <a:buNone/>
              <a:defRPr sz="2800" b="1" i="1">
                <a:solidFill>
                  <a:schemeClr val="accent3"/>
                </a:solidFill>
              </a:defRPr>
            </a:lvl1pPr>
          </a:lstStyle>
          <a:p>
            <a:pPr lvl="0"/>
            <a:r>
              <a:rPr lang="en-US" smtClean="0"/>
              <a:t>Click to edit Master text styles</a:t>
            </a:r>
          </a:p>
        </p:txBody>
      </p:sp>
      <p:sp>
        <p:nvSpPr>
          <p:cNvPr id="24" name="Title 1"/>
          <p:cNvSpPr>
            <a:spLocks noGrp="1"/>
          </p:cNvSpPr>
          <p:nvPr>
            <p:ph type="title"/>
          </p:nvPr>
        </p:nvSpPr>
        <p:spPr>
          <a:xfrm>
            <a:off x="255326" y="0"/>
            <a:ext cx="8565945"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Point Lists - 2 Columns">
    <p:spTree>
      <p:nvGrpSpPr>
        <p:cNvPr id="1" name=""/>
        <p:cNvGrpSpPr/>
        <p:nvPr/>
      </p:nvGrpSpPr>
      <p:grpSpPr>
        <a:xfrm>
          <a:off x="0" y="0"/>
          <a:ext cx="0" cy="0"/>
          <a:chOff x="0" y="0"/>
          <a:chExt cx="0" cy="0"/>
        </a:xfrm>
      </p:grpSpPr>
      <p:sp>
        <p:nvSpPr>
          <p:cNvPr id="12" name="Textplatzhalter 10"/>
          <p:cNvSpPr>
            <a:spLocks noGrp="1"/>
          </p:cNvSpPr>
          <p:nvPr>
            <p:ph type="body" sz="quarter" idx="25"/>
          </p:nvPr>
        </p:nvSpPr>
        <p:spPr bwMode="auto">
          <a:xfrm>
            <a:off x="290952" y="1313091"/>
            <a:ext cx="8229599" cy="456409"/>
          </a:xfrm>
          <a:prstGeom prst="rect">
            <a:avLst/>
          </a:prstGeom>
        </p:spPr>
        <p:txBody>
          <a:bodyPr>
            <a:noAutofit/>
          </a:bodyPr>
          <a:lstStyle>
            <a:lvl1pPr marL="0" indent="0">
              <a:buNone/>
              <a:defRPr sz="2400" b="1" i="1">
                <a:solidFill>
                  <a:schemeClr val="accent3"/>
                </a:solidFill>
              </a:defRPr>
            </a:lvl1pPr>
          </a:lstStyle>
          <a:p>
            <a:pPr lvl="0"/>
            <a:r>
              <a:rPr lang="en-US" smtClean="0"/>
              <a:t>Click to edit Master text styles</a:t>
            </a:r>
          </a:p>
        </p:txBody>
      </p:sp>
      <p:sp>
        <p:nvSpPr>
          <p:cNvPr id="14" name="Title 1"/>
          <p:cNvSpPr>
            <a:spLocks noGrp="1"/>
          </p:cNvSpPr>
          <p:nvPr>
            <p:ph type="title"/>
          </p:nvPr>
        </p:nvSpPr>
        <p:spPr>
          <a:xfrm>
            <a:off x="255326" y="0"/>
            <a:ext cx="8527524"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5" name="Content Placeholder 2"/>
          <p:cNvSpPr>
            <a:spLocks noGrp="1"/>
          </p:cNvSpPr>
          <p:nvPr>
            <p:ph idx="1"/>
          </p:nvPr>
        </p:nvSpPr>
        <p:spPr>
          <a:xfrm>
            <a:off x="380011" y="1840674"/>
            <a:ext cx="3978233" cy="4536373"/>
          </a:xfrm>
          <a:prstGeom prst="rect">
            <a:avLst/>
          </a:prstGeom>
        </p:spPr>
        <p:txBody>
          <a:bodyPr/>
          <a:lstStyle>
            <a:lvl1pPr>
              <a:lnSpc>
                <a:spcPct val="90000"/>
              </a:lnSpc>
              <a:buClr>
                <a:schemeClr val="accent3"/>
              </a:buClr>
              <a:buFont typeface="Wingdings" pitchFamily="2" charset="2"/>
              <a:buChar char="§"/>
              <a:defRPr sz="2400">
                <a:solidFill>
                  <a:schemeClr val="tx1">
                    <a:lumMod val="75000"/>
                    <a:lumOff val="25000"/>
                  </a:schemeClr>
                </a:solidFill>
              </a:defRPr>
            </a:lvl1pPr>
            <a:lvl2pPr>
              <a:lnSpc>
                <a:spcPct val="90000"/>
              </a:lnSpc>
              <a:spcBef>
                <a:spcPts val="400"/>
              </a:spcBef>
              <a:spcAft>
                <a:spcPts val="800"/>
              </a:spcAft>
              <a:defRPr sz="2000">
                <a:solidFill>
                  <a:schemeClr val="tx1">
                    <a:lumMod val="75000"/>
                    <a:lumOff val="25000"/>
                  </a:schemeClr>
                </a:solidFill>
              </a:defRPr>
            </a:lvl2pPr>
            <a:lvl3pPr marL="747713" indent="-209550">
              <a:lnSpc>
                <a:spcPct val="90000"/>
              </a:lnSpc>
              <a:spcBef>
                <a:spcPts val="400"/>
              </a:spcBef>
              <a:spcAft>
                <a:spcPts val="800"/>
              </a:spcAft>
              <a:defRPr sz="18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6" name="Content Placeholder 2"/>
          <p:cNvSpPr>
            <a:spLocks noGrp="1"/>
          </p:cNvSpPr>
          <p:nvPr>
            <p:ph idx="26"/>
          </p:nvPr>
        </p:nvSpPr>
        <p:spPr>
          <a:xfrm>
            <a:off x="4572000" y="1850574"/>
            <a:ext cx="3978233" cy="4536373"/>
          </a:xfrm>
          <a:prstGeom prst="rect">
            <a:avLst/>
          </a:prstGeom>
        </p:spPr>
        <p:txBody>
          <a:bodyPr/>
          <a:lstStyle>
            <a:lvl1pPr>
              <a:lnSpc>
                <a:spcPct val="90000"/>
              </a:lnSpc>
              <a:buClr>
                <a:schemeClr val="accent3"/>
              </a:buClr>
              <a:buFont typeface="Wingdings" pitchFamily="2" charset="2"/>
              <a:buChar char="§"/>
              <a:defRPr sz="2400">
                <a:solidFill>
                  <a:schemeClr val="tx1">
                    <a:lumMod val="75000"/>
                    <a:lumOff val="25000"/>
                  </a:schemeClr>
                </a:solidFill>
              </a:defRPr>
            </a:lvl1pPr>
            <a:lvl2pPr>
              <a:lnSpc>
                <a:spcPct val="90000"/>
              </a:lnSpc>
              <a:spcBef>
                <a:spcPts val="400"/>
              </a:spcBef>
              <a:spcAft>
                <a:spcPts val="800"/>
              </a:spcAft>
              <a:defRPr sz="2000">
                <a:solidFill>
                  <a:schemeClr val="tx1">
                    <a:lumMod val="75000"/>
                    <a:lumOff val="25000"/>
                  </a:schemeClr>
                </a:solidFill>
              </a:defRPr>
            </a:lvl2pPr>
            <a:lvl3pPr marL="747713" indent="-209550">
              <a:lnSpc>
                <a:spcPct val="90000"/>
              </a:lnSpc>
              <a:spcBef>
                <a:spcPts val="400"/>
              </a:spcBef>
              <a:spcAft>
                <a:spcPts val="800"/>
              </a:spcAft>
              <a:defRPr sz="18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897529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with Image (Vertical)">
    <p:spTree>
      <p:nvGrpSpPr>
        <p:cNvPr id="1" name=""/>
        <p:cNvGrpSpPr/>
        <p:nvPr/>
      </p:nvGrpSpPr>
      <p:grpSpPr>
        <a:xfrm>
          <a:off x="0" y="0"/>
          <a:ext cx="0" cy="0"/>
          <a:chOff x="0" y="0"/>
          <a:chExt cx="0" cy="0"/>
        </a:xfrm>
      </p:grpSpPr>
      <p:sp>
        <p:nvSpPr>
          <p:cNvPr id="15" name="Bildplatzhalter 14"/>
          <p:cNvSpPr>
            <a:spLocks noGrp="1"/>
          </p:cNvSpPr>
          <p:nvPr>
            <p:ph type="pic" sz="quarter" idx="14"/>
          </p:nvPr>
        </p:nvSpPr>
        <p:spPr bwMode="auto">
          <a:xfrm>
            <a:off x="6312962" y="1555750"/>
            <a:ext cx="2831039" cy="4246563"/>
          </a:xfrm>
          <a:prstGeom prst="rect">
            <a:avLst/>
          </a:prstGeom>
          <a:solidFill>
            <a:schemeClr val="bg1">
              <a:lumMod val="75000"/>
            </a:schemeClr>
          </a:solidFill>
        </p:spPr>
        <p:txBody>
          <a:bodyPr/>
          <a:lstStyle/>
          <a:p>
            <a:r>
              <a:rPr lang="en-US" smtClean="0"/>
              <a:t>Click icon to add picture</a:t>
            </a:r>
            <a:endParaRPr lang="de-DE"/>
          </a:p>
        </p:txBody>
      </p:sp>
      <p:sp>
        <p:nvSpPr>
          <p:cNvPr id="12" name="Textplatzhalter 10"/>
          <p:cNvSpPr>
            <a:spLocks noGrp="1"/>
          </p:cNvSpPr>
          <p:nvPr>
            <p:ph type="body" sz="quarter" idx="25"/>
          </p:nvPr>
        </p:nvSpPr>
        <p:spPr bwMode="auto">
          <a:xfrm>
            <a:off x="290952" y="1313091"/>
            <a:ext cx="8229599" cy="456409"/>
          </a:xfrm>
          <a:prstGeom prst="rect">
            <a:avLst/>
          </a:prstGeom>
        </p:spPr>
        <p:txBody>
          <a:bodyPr>
            <a:noAutofit/>
          </a:bodyPr>
          <a:lstStyle>
            <a:lvl1pPr marL="0" indent="0">
              <a:buNone/>
              <a:defRPr sz="2400" b="1" i="1">
                <a:solidFill>
                  <a:schemeClr val="accent3"/>
                </a:solidFill>
              </a:defRPr>
            </a:lvl1pPr>
          </a:lstStyle>
          <a:p>
            <a:pPr lvl="0"/>
            <a:r>
              <a:rPr lang="en-US" smtClean="0"/>
              <a:t>Click to edit Master text styles</a:t>
            </a:r>
          </a:p>
        </p:txBody>
      </p:sp>
      <p:sp>
        <p:nvSpPr>
          <p:cNvPr id="13" name="Title 1"/>
          <p:cNvSpPr>
            <a:spLocks noGrp="1"/>
          </p:cNvSpPr>
          <p:nvPr>
            <p:ph type="title"/>
          </p:nvPr>
        </p:nvSpPr>
        <p:spPr>
          <a:xfrm>
            <a:off x="255326" y="0"/>
            <a:ext cx="8558261"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4" name="Content Placeholder 2"/>
          <p:cNvSpPr>
            <a:spLocks noGrp="1"/>
          </p:cNvSpPr>
          <p:nvPr>
            <p:ph idx="1"/>
          </p:nvPr>
        </p:nvSpPr>
        <p:spPr>
          <a:xfrm>
            <a:off x="380011" y="1840674"/>
            <a:ext cx="3978233" cy="4536373"/>
          </a:xfrm>
          <a:prstGeom prst="rect">
            <a:avLst/>
          </a:prstGeom>
        </p:spPr>
        <p:txBody>
          <a:bodyPr/>
          <a:lstStyle>
            <a:lvl1pPr>
              <a:lnSpc>
                <a:spcPct val="90000"/>
              </a:lnSpc>
              <a:buClr>
                <a:schemeClr val="accent3"/>
              </a:buClr>
              <a:buFont typeface="Wingdings" pitchFamily="2" charset="2"/>
              <a:buChar char="§"/>
              <a:defRPr sz="2400">
                <a:solidFill>
                  <a:schemeClr val="tx1">
                    <a:lumMod val="75000"/>
                    <a:lumOff val="25000"/>
                  </a:schemeClr>
                </a:solidFill>
              </a:defRPr>
            </a:lvl1pPr>
            <a:lvl2pPr>
              <a:lnSpc>
                <a:spcPct val="90000"/>
              </a:lnSpc>
              <a:spcBef>
                <a:spcPts val="400"/>
              </a:spcBef>
              <a:spcAft>
                <a:spcPts val="800"/>
              </a:spcAft>
              <a:defRPr sz="2000">
                <a:solidFill>
                  <a:schemeClr val="tx1">
                    <a:lumMod val="75000"/>
                    <a:lumOff val="25000"/>
                  </a:schemeClr>
                </a:solidFill>
              </a:defRPr>
            </a:lvl2pPr>
            <a:lvl3pPr marL="747713" indent="-209550">
              <a:lnSpc>
                <a:spcPct val="90000"/>
              </a:lnSpc>
              <a:spcBef>
                <a:spcPts val="400"/>
              </a:spcBef>
              <a:spcAft>
                <a:spcPts val="800"/>
              </a:spcAft>
              <a:defRPr sz="18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1741133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Image (square)">
    <p:spTree>
      <p:nvGrpSpPr>
        <p:cNvPr id="1" name=""/>
        <p:cNvGrpSpPr/>
        <p:nvPr/>
      </p:nvGrpSpPr>
      <p:grpSpPr>
        <a:xfrm>
          <a:off x="0" y="0"/>
          <a:ext cx="0" cy="0"/>
          <a:chOff x="0" y="0"/>
          <a:chExt cx="0" cy="0"/>
        </a:xfrm>
      </p:grpSpPr>
      <p:sp>
        <p:nvSpPr>
          <p:cNvPr id="15" name="Bildplatzhalter 14"/>
          <p:cNvSpPr>
            <a:spLocks noGrp="1"/>
          </p:cNvSpPr>
          <p:nvPr>
            <p:ph type="pic" sz="quarter" idx="14"/>
          </p:nvPr>
        </p:nvSpPr>
        <p:spPr bwMode="auto">
          <a:xfrm>
            <a:off x="4648200" y="1555750"/>
            <a:ext cx="4495801" cy="4246563"/>
          </a:xfrm>
          <a:prstGeom prst="rect">
            <a:avLst/>
          </a:prstGeom>
          <a:solidFill>
            <a:schemeClr val="bg1">
              <a:lumMod val="75000"/>
            </a:schemeClr>
          </a:solidFill>
        </p:spPr>
        <p:txBody>
          <a:bodyPr/>
          <a:lstStyle/>
          <a:p>
            <a:r>
              <a:rPr lang="en-US" smtClean="0"/>
              <a:t>Click icon to add picture</a:t>
            </a:r>
            <a:endParaRPr lang="de-DE" dirty="0"/>
          </a:p>
        </p:txBody>
      </p:sp>
      <p:sp>
        <p:nvSpPr>
          <p:cNvPr id="12" name="Textplatzhalter 10"/>
          <p:cNvSpPr>
            <a:spLocks noGrp="1"/>
          </p:cNvSpPr>
          <p:nvPr>
            <p:ph type="body" sz="quarter" idx="25"/>
          </p:nvPr>
        </p:nvSpPr>
        <p:spPr bwMode="auto">
          <a:xfrm>
            <a:off x="290952" y="1313091"/>
            <a:ext cx="8229599" cy="456409"/>
          </a:xfrm>
          <a:prstGeom prst="rect">
            <a:avLst/>
          </a:prstGeom>
        </p:spPr>
        <p:txBody>
          <a:bodyPr>
            <a:noAutofit/>
          </a:bodyPr>
          <a:lstStyle>
            <a:lvl1pPr marL="0" indent="0">
              <a:buNone/>
              <a:defRPr sz="2400" b="1" i="1">
                <a:solidFill>
                  <a:schemeClr val="accent3"/>
                </a:solidFill>
              </a:defRPr>
            </a:lvl1pPr>
          </a:lstStyle>
          <a:p>
            <a:pPr lvl="0"/>
            <a:r>
              <a:rPr lang="en-US" smtClean="0"/>
              <a:t>Click to edit Master text styles</a:t>
            </a:r>
          </a:p>
        </p:txBody>
      </p:sp>
      <p:sp>
        <p:nvSpPr>
          <p:cNvPr id="13" name="Title 1"/>
          <p:cNvSpPr>
            <a:spLocks noGrp="1"/>
          </p:cNvSpPr>
          <p:nvPr>
            <p:ph type="title"/>
          </p:nvPr>
        </p:nvSpPr>
        <p:spPr>
          <a:xfrm>
            <a:off x="255326" y="0"/>
            <a:ext cx="8888674"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4" name="Content Placeholder 2"/>
          <p:cNvSpPr>
            <a:spLocks noGrp="1"/>
          </p:cNvSpPr>
          <p:nvPr>
            <p:ph idx="1"/>
          </p:nvPr>
        </p:nvSpPr>
        <p:spPr>
          <a:xfrm>
            <a:off x="380011" y="1840674"/>
            <a:ext cx="3978233" cy="4536373"/>
          </a:xfrm>
          <a:prstGeom prst="rect">
            <a:avLst/>
          </a:prstGeom>
        </p:spPr>
        <p:txBody>
          <a:bodyPr/>
          <a:lstStyle>
            <a:lvl1pPr>
              <a:lnSpc>
                <a:spcPct val="90000"/>
              </a:lnSpc>
              <a:buClr>
                <a:schemeClr val="accent3"/>
              </a:buClr>
              <a:buFont typeface="Wingdings" pitchFamily="2" charset="2"/>
              <a:buChar char="§"/>
              <a:defRPr sz="2400">
                <a:solidFill>
                  <a:schemeClr val="tx1">
                    <a:lumMod val="75000"/>
                    <a:lumOff val="25000"/>
                  </a:schemeClr>
                </a:solidFill>
              </a:defRPr>
            </a:lvl1pPr>
            <a:lvl2pPr>
              <a:lnSpc>
                <a:spcPct val="90000"/>
              </a:lnSpc>
              <a:spcBef>
                <a:spcPts val="400"/>
              </a:spcBef>
              <a:spcAft>
                <a:spcPts val="800"/>
              </a:spcAft>
              <a:defRPr sz="2000">
                <a:solidFill>
                  <a:schemeClr val="tx1">
                    <a:lumMod val="75000"/>
                    <a:lumOff val="25000"/>
                  </a:schemeClr>
                </a:solidFill>
              </a:defRPr>
            </a:lvl2pPr>
            <a:lvl3pPr marL="747713" indent="-209550">
              <a:lnSpc>
                <a:spcPct val="90000"/>
              </a:lnSpc>
              <a:spcBef>
                <a:spcPts val="400"/>
              </a:spcBef>
              <a:spcAft>
                <a:spcPts val="800"/>
              </a:spcAft>
              <a:defRPr sz="18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6231668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horizontal)">
    <p:spTree>
      <p:nvGrpSpPr>
        <p:cNvPr id="1" name=""/>
        <p:cNvGrpSpPr/>
        <p:nvPr/>
      </p:nvGrpSpPr>
      <p:grpSpPr>
        <a:xfrm>
          <a:off x="0" y="0"/>
          <a:ext cx="0" cy="0"/>
          <a:chOff x="0" y="0"/>
          <a:chExt cx="0" cy="0"/>
        </a:xfrm>
      </p:grpSpPr>
      <p:sp>
        <p:nvSpPr>
          <p:cNvPr id="24" name="Bildplatzhalter 23"/>
          <p:cNvSpPr>
            <a:spLocks noGrp="1"/>
          </p:cNvSpPr>
          <p:nvPr>
            <p:ph type="pic" sz="quarter" idx="14"/>
          </p:nvPr>
        </p:nvSpPr>
        <p:spPr bwMode="auto">
          <a:xfrm>
            <a:off x="457201" y="1852626"/>
            <a:ext cx="4040188" cy="2049463"/>
          </a:xfrm>
          <a:prstGeom prst="rect">
            <a:avLst/>
          </a:prstGeo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effectLst>
        </p:spPr>
        <p:txBody>
          <a:bodyPr/>
          <a:lstStyle/>
          <a:p>
            <a:r>
              <a:rPr lang="en-US" smtClean="0"/>
              <a:t>Click icon to add picture</a:t>
            </a:r>
            <a:endParaRPr lang="de-DE"/>
          </a:p>
        </p:txBody>
      </p:sp>
      <p:sp>
        <p:nvSpPr>
          <p:cNvPr id="26" name="Bildplatzhalter 25"/>
          <p:cNvSpPr>
            <a:spLocks noGrp="1"/>
          </p:cNvSpPr>
          <p:nvPr>
            <p:ph type="pic" sz="quarter" idx="15"/>
          </p:nvPr>
        </p:nvSpPr>
        <p:spPr bwMode="auto">
          <a:xfrm>
            <a:off x="4645026" y="1852626"/>
            <a:ext cx="4041775" cy="2049463"/>
          </a:xfrm>
          <a:prstGeom prst="rect">
            <a:avLst/>
          </a:prstGeo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effectLst>
        </p:spPr>
        <p:txBody>
          <a:bodyPr/>
          <a:lstStyle/>
          <a:p>
            <a:r>
              <a:rPr lang="en-US" smtClean="0"/>
              <a:t>Click icon to add picture</a:t>
            </a:r>
            <a:endParaRPr lang="de-DE"/>
          </a:p>
        </p:txBody>
      </p:sp>
      <p:sp>
        <p:nvSpPr>
          <p:cNvPr id="11" name="Text Placeholder 14"/>
          <p:cNvSpPr>
            <a:spLocks noGrp="1"/>
          </p:cNvSpPr>
          <p:nvPr>
            <p:ph type="body" sz="quarter" idx="16"/>
          </p:nvPr>
        </p:nvSpPr>
        <p:spPr bwMode="auto">
          <a:xfrm>
            <a:off x="457201" y="3902089"/>
            <a:ext cx="4040188" cy="2197100"/>
          </a:xfrm>
          <a:prstGeom prst="rect">
            <a:avLst/>
          </a:prstGeom>
        </p:spPr>
        <p:txBody>
          <a:bodyPr/>
          <a:lstStyle>
            <a:lvl1pPr>
              <a:defRPr lang="en-US" sz="2400" dirty="0" smtClean="0">
                <a:solidFill>
                  <a:schemeClr val="tx1">
                    <a:lumMod val="75000"/>
                    <a:lumOff val="25000"/>
                  </a:schemeClr>
                </a:solidFill>
              </a:defRPr>
            </a:lvl1pPr>
            <a:lvl2pPr>
              <a:defRPr lang="en-US" sz="2000" dirty="0" smtClean="0">
                <a:solidFill>
                  <a:schemeClr val="tx1">
                    <a:lumMod val="75000"/>
                    <a:lumOff val="25000"/>
                  </a:schemeClr>
                </a:solidFill>
              </a:defRPr>
            </a:lvl2pPr>
          </a:lstStyle>
          <a:p>
            <a:pPr lvl="0">
              <a:lnSpc>
                <a:spcPct val="90000"/>
              </a:lnSpc>
              <a:buClr>
                <a:schemeClr val="accent3"/>
              </a:buClr>
              <a:buFont typeface="Wingdings" pitchFamily="2" charset="2"/>
              <a:buChar char="§"/>
            </a:pPr>
            <a:r>
              <a:rPr lang="en-US" smtClean="0"/>
              <a:t>Click to edit Master text styles</a:t>
            </a:r>
          </a:p>
          <a:p>
            <a:pPr lvl="1">
              <a:lnSpc>
                <a:spcPct val="90000"/>
              </a:lnSpc>
              <a:buClr>
                <a:schemeClr val="accent3"/>
              </a:buClr>
              <a:buFont typeface="Wingdings" pitchFamily="2" charset="2"/>
              <a:buChar char="§"/>
            </a:pPr>
            <a:r>
              <a:rPr lang="en-US" smtClean="0"/>
              <a:t>Second level</a:t>
            </a:r>
          </a:p>
        </p:txBody>
      </p:sp>
      <p:sp>
        <p:nvSpPr>
          <p:cNvPr id="12" name="Text Placeholder 14"/>
          <p:cNvSpPr>
            <a:spLocks noGrp="1"/>
          </p:cNvSpPr>
          <p:nvPr>
            <p:ph type="body" sz="quarter" idx="17"/>
          </p:nvPr>
        </p:nvSpPr>
        <p:spPr bwMode="auto">
          <a:xfrm>
            <a:off x="4646613" y="3902089"/>
            <a:ext cx="4040188" cy="2197100"/>
          </a:xfrm>
          <a:prstGeom prst="rect">
            <a:avLst/>
          </a:prstGeom>
        </p:spPr>
        <p:txBody>
          <a:bodyPr/>
          <a:lstStyle>
            <a:lvl1pPr>
              <a:defRPr lang="en-US" sz="2400" dirty="0" smtClean="0">
                <a:solidFill>
                  <a:schemeClr val="tx1">
                    <a:lumMod val="75000"/>
                    <a:lumOff val="25000"/>
                  </a:schemeClr>
                </a:solidFill>
              </a:defRPr>
            </a:lvl1pPr>
            <a:lvl2pPr>
              <a:defRPr lang="en-US" sz="2000" dirty="0" smtClean="0">
                <a:solidFill>
                  <a:schemeClr val="tx1">
                    <a:lumMod val="75000"/>
                    <a:lumOff val="25000"/>
                  </a:schemeClr>
                </a:solidFill>
              </a:defRPr>
            </a:lvl2pPr>
          </a:lstStyle>
          <a:p>
            <a:pPr lvl="0">
              <a:lnSpc>
                <a:spcPct val="90000"/>
              </a:lnSpc>
              <a:buClr>
                <a:schemeClr val="accent3"/>
              </a:buClr>
              <a:buFont typeface="Wingdings" pitchFamily="2" charset="2"/>
              <a:buChar char="§"/>
            </a:pPr>
            <a:r>
              <a:rPr lang="en-US" smtClean="0"/>
              <a:t>Click to edit Master text styles</a:t>
            </a:r>
          </a:p>
          <a:p>
            <a:pPr lvl="1">
              <a:lnSpc>
                <a:spcPct val="90000"/>
              </a:lnSpc>
              <a:buClr>
                <a:schemeClr val="accent3"/>
              </a:buClr>
              <a:buFont typeface="Wingdings" pitchFamily="2" charset="2"/>
              <a:buChar char="§"/>
            </a:pPr>
            <a:r>
              <a:rPr lang="en-US" smtClean="0"/>
              <a:t>Second level</a:t>
            </a:r>
          </a:p>
        </p:txBody>
      </p:sp>
      <p:sp>
        <p:nvSpPr>
          <p:cNvPr id="13" name="Textplatzhalter 10"/>
          <p:cNvSpPr>
            <a:spLocks noGrp="1"/>
          </p:cNvSpPr>
          <p:nvPr>
            <p:ph type="body" sz="quarter" idx="25"/>
          </p:nvPr>
        </p:nvSpPr>
        <p:spPr bwMode="auto">
          <a:xfrm>
            <a:off x="290952" y="1313091"/>
            <a:ext cx="8229599" cy="456409"/>
          </a:xfrm>
          <a:prstGeom prst="rect">
            <a:avLst/>
          </a:prstGeom>
        </p:spPr>
        <p:txBody>
          <a:bodyPr>
            <a:noAutofit/>
          </a:bodyPr>
          <a:lstStyle>
            <a:lvl1pPr marL="0" indent="0">
              <a:buNone/>
              <a:defRPr sz="2400" b="1" i="1">
                <a:solidFill>
                  <a:schemeClr val="accent3"/>
                </a:solidFill>
              </a:defRPr>
            </a:lvl1pPr>
          </a:lstStyle>
          <a:p>
            <a:pPr lvl="0"/>
            <a:r>
              <a:rPr lang="en-US" smtClean="0"/>
              <a:t>Click to edit Master text styles</a:t>
            </a:r>
          </a:p>
        </p:txBody>
      </p:sp>
      <p:sp>
        <p:nvSpPr>
          <p:cNvPr id="14" name="Title 1"/>
          <p:cNvSpPr>
            <a:spLocks noGrp="1"/>
          </p:cNvSpPr>
          <p:nvPr>
            <p:ph type="title"/>
          </p:nvPr>
        </p:nvSpPr>
        <p:spPr>
          <a:xfrm>
            <a:off x="255326" y="0"/>
            <a:ext cx="8642785"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vertical)">
    <p:spTree>
      <p:nvGrpSpPr>
        <p:cNvPr id="1" name=""/>
        <p:cNvGrpSpPr/>
        <p:nvPr/>
      </p:nvGrpSpPr>
      <p:grpSpPr>
        <a:xfrm>
          <a:off x="0" y="0"/>
          <a:ext cx="0" cy="0"/>
          <a:chOff x="0" y="0"/>
          <a:chExt cx="0" cy="0"/>
        </a:xfrm>
      </p:grpSpPr>
      <p:sp>
        <p:nvSpPr>
          <p:cNvPr id="24" name="Bildplatzhalter 23"/>
          <p:cNvSpPr>
            <a:spLocks noGrp="1"/>
          </p:cNvSpPr>
          <p:nvPr>
            <p:ph type="pic" sz="quarter" idx="14"/>
          </p:nvPr>
        </p:nvSpPr>
        <p:spPr bwMode="auto">
          <a:xfrm>
            <a:off x="457200" y="1555751"/>
            <a:ext cx="1946672" cy="2049463"/>
          </a:xfrm>
          <a:prstGeom prst="rect">
            <a:avLst/>
          </a:prstGeo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effectLst>
        </p:spPr>
        <p:txBody>
          <a:bodyPr/>
          <a:lstStyle/>
          <a:p>
            <a:r>
              <a:rPr lang="en-US" smtClean="0"/>
              <a:t>Click icon to add picture</a:t>
            </a:r>
            <a:endParaRPr lang="de-DE"/>
          </a:p>
        </p:txBody>
      </p:sp>
      <p:sp>
        <p:nvSpPr>
          <p:cNvPr id="26" name="Bildplatzhalter 25"/>
          <p:cNvSpPr>
            <a:spLocks noGrp="1"/>
          </p:cNvSpPr>
          <p:nvPr>
            <p:ph type="pic" sz="quarter" idx="15"/>
          </p:nvPr>
        </p:nvSpPr>
        <p:spPr bwMode="auto">
          <a:xfrm>
            <a:off x="2550716" y="1555751"/>
            <a:ext cx="1947467" cy="2049463"/>
          </a:xfrm>
          <a:prstGeom prst="rect">
            <a:avLst/>
          </a:prstGeo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effectLst>
        </p:spPr>
        <p:txBody>
          <a:bodyPr/>
          <a:lstStyle/>
          <a:p>
            <a:r>
              <a:rPr lang="en-US" smtClean="0"/>
              <a:t>Click icon to add picture</a:t>
            </a:r>
            <a:endParaRPr lang="de-DE"/>
          </a:p>
        </p:txBody>
      </p:sp>
      <p:sp>
        <p:nvSpPr>
          <p:cNvPr id="44" name="Bildplatzhalter 25"/>
          <p:cNvSpPr>
            <a:spLocks noGrp="1"/>
          </p:cNvSpPr>
          <p:nvPr>
            <p:ph type="pic" sz="quarter" idx="19"/>
          </p:nvPr>
        </p:nvSpPr>
        <p:spPr bwMode="auto">
          <a:xfrm>
            <a:off x="4645817" y="1555751"/>
            <a:ext cx="1947467" cy="2049463"/>
          </a:xfrm>
          <a:prstGeom prst="rect">
            <a:avLst/>
          </a:prstGeo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effectLst>
        </p:spPr>
        <p:txBody>
          <a:bodyPr/>
          <a:lstStyle/>
          <a:p>
            <a:r>
              <a:rPr lang="en-US" smtClean="0"/>
              <a:t>Click icon to add picture</a:t>
            </a:r>
            <a:endParaRPr lang="de-DE"/>
          </a:p>
        </p:txBody>
      </p:sp>
      <p:sp>
        <p:nvSpPr>
          <p:cNvPr id="46" name="Bildplatzhalter 25"/>
          <p:cNvSpPr>
            <a:spLocks noGrp="1"/>
          </p:cNvSpPr>
          <p:nvPr>
            <p:ph type="pic" sz="quarter" idx="21"/>
          </p:nvPr>
        </p:nvSpPr>
        <p:spPr bwMode="auto">
          <a:xfrm>
            <a:off x="6740127" y="1555751"/>
            <a:ext cx="1947467" cy="2049463"/>
          </a:xfrm>
          <a:prstGeom prst="rect">
            <a:avLst/>
          </a:prstGeo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effectLst>
        </p:spPr>
        <p:txBody>
          <a:bodyPr/>
          <a:lstStyle/>
          <a:p>
            <a:r>
              <a:rPr lang="en-US" smtClean="0"/>
              <a:t>Click icon to add picture</a:t>
            </a:r>
            <a:endParaRPr lang="de-DE"/>
          </a:p>
        </p:txBody>
      </p:sp>
      <p:sp>
        <p:nvSpPr>
          <p:cNvPr id="15" name="Text Placeholder 14"/>
          <p:cNvSpPr>
            <a:spLocks noGrp="1"/>
          </p:cNvSpPr>
          <p:nvPr>
            <p:ph type="body" sz="quarter" idx="28"/>
          </p:nvPr>
        </p:nvSpPr>
        <p:spPr bwMode="auto">
          <a:xfrm>
            <a:off x="457202" y="3676463"/>
            <a:ext cx="1946671" cy="2197103"/>
          </a:xfrm>
          <a:prstGeom prst="rect">
            <a:avLst/>
          </a:prstGeom>
        </p:spPr>
        <p:txBody>
          <a:bodyPr/>
          <a:lstStyle>
            <a:lvl1pPr>
              <a:defRPr lang="en-US" sz="1400" dirty="0" smtClean="0">
                <a:solidFill>
                  <a:schemeClr val="tx1">
                    <a:lumMod val="75000"/>
                    <a:lumOff val="25000"/>
                  </a:schemeClr>
                </a:solidFill>
              </a:defRPr>
            </a:lvl1pPr>
            <a:lvl2pPr>
              <a:defRPr lang="en-US" sz="1400" dirty="0" smtClean="0">
                <a:solidFill>
                  <a:schemeClr val="tx1">
                    <a:lumMod val="75000"/>
                    <a:lumOff val="25000"/>
                  </a:schemeClr>
                </a:solidFill>
              </a:defRPr>
            </a:lvl2pPr>
          </a:lstStyle>
          <a:p>
            <a:pPr lvl="0">
              <a:lnSpc>
                <a:spcPct val="90000"/>
              </a:lnSpc>
              <a:buClr>
                <a:schemeClr val="accent3"/>
              </a:buClr>
              <a:buFont typeface="Wingdings" pitchFamily="2" charset="2"/>
              <a:buChar char="§"/>
            </a:pPr>
            <a:r>
              <a:rPr lang="en-US" smtClean="0"/>
              <a:t>Click to edit Master text styles</a:t>
            </a:r>
          </a:p>
          <a:p>
            <a:pPr lvl="1">
              <a:lnSpc>
                <a:spcPct val="90000"/>
              </a:lnSpc>
              <a:buClr>
                <a:schemeClr val="accent3"/>
              </a:buClr>
              <a:buFont typeface="Wingdings" pitchFamily="2" charset="2"/>
              <a:buChar char="§"/>
            </a:pPr>
            <a:r>
              <a:rPr lang="en-US" smtClean="0"/>
              <a:t>Second level</a:t>
            </a:r>
          </a:p>
        </p:txBody>
      </p:sp>
      <p:sp>
        <p:nvSpPr>
          <p:cNvPr id="14" name="Text Placeholder 14"/>
          <p:cNvSpPr>
            <a:spLocks noGrp="1"/>
          </p:cNvSpPr>
          <p:nvPr>
            <p:ph type="body" sz="quarter" idx="29"/>
          </p:nvPr>
        </p:nvSpPr>
        <p:spPr bwMode="auto">
          <a:xfrm>
            <a:off x="2551512" y="3676463"/>
            <a:ext cx="1946671" cy="2197103"/>
          </a:xfrm>
          <a:prstGeom prst="rect">
            <a:avLst/>
          </a:prstGeom>
        </p:spPr>
        <p:txBody>
          <a:bodyPr/>
          <a:lstStyle>
            <a:lvl1pPr>
              <a:defRPr lang="en-US" sz="1400" dirty="0" smtClean="0">
                <a:solidFill>
                  <a:schemeClr val="tx1">
                    <a:lumMod val="75000"/>
                    <a:lumOff val="25000"/>
                  </a:schemeClr>
                </a:solidFill>
              </a:defRPr>
            </a:lvl1pPr>
            <a:lvl2pPr>
              <a:defRPr lang="en-US" sz="1400" dirty="0" smtClean="0">
                <a:solidFill>
                  <a:schemeClr val="tx1">
                    <a:lumMod val="75000"/>
                    <a:lumOff val="25000"/>
                  </a:schemeClr>
                </a:solidFill>
              </a:defRPr>
            </a:lvl2pPr>
          </a:lstStyle>
          <a:p>
            <a:pPr lvl="0">
              <a:lnSpc>
                <a:spcPct val="90000"/>
              </a:lnSpc>
              <a:buClr>
                <a:schemeClr val="accent3"/>
              </a:buClr>
              <a:buFont typeface="Wingdings" pitchFamily="2" charset="2"/>
              <a:buChar char="§"/>
            </a:pPr>
            <a:r>
              <a:rPr lang="en-US" smtClean="0"/>
              <a:t>Click to edit Master text styles</a:t>
            </a:r>
          </a:p>
          <a:p>
            <a:pPr lvl="1">
              <a:lnSpc>
                <a:spcPct val="90000"/>
              </a:lnSpc>
              <a:buClr>
                <a:schemeClr val="accent3"/>
              </a:buClr>
              <a:buFont typeface="Wingdings" pitchFamily="2" charset="2"/>
              <a:buChar char="§"/>
            </a:pPr>
            <a:r>
              <a:rPr lang="en-US" smtClean="0"/>
              <a:t>Second level</a:t>
            </a:r>
          </a:p>
        </p:txBody>
      </p:sp>
      <p:sp>
        <p:nvSpPr>
          <p:cNvPr id="19" name="Text Placeholder 14"/>
          <p:cNvSpPr>
            <a:spLocks noGrp="1"/>
          </p:cNvSpPr>
          <p:nvPr>
            <p:ph type="body" sz="quarter" idx="30"/>
          </p:nvPr>
        </p:nvSpPr>
        <p:spPr bwMode="auto">
          <a:xfrm>
            <a:off x="4646613" y="3676463"/>
            <a:ext cx="1946671" cy="2197103"/>
          </a:xfrm>
          <a:prstGeom prst="rect">
            <a:avLst/>
          </a:prstGeom>
        </p:spPr>
        <p:txBody>
          <a:bodyPr/>
          <a:lstStyle>
            <a:lvl1pPr>
              <a:defRPr lang="en-US" sz="1400" dirty="0" smtClean="0">
                <a:solidFill>
                  <a:schemeClr val="tx1">
                    <a:lumMod val="75000"/>
                    <a:lumOff val="25000"/>
                  </a:schemeClr>
                </a:solidFill>
              </a:defRPr>
            </a:lvl1pPr>
            <a:lvl2pPr>
              <a:defRPr lang="en-US" sz="1400" dirty="0" smtClean="0">
                <a:solidFill>
                  <a:schemeClr val="tx1">
                    <a:lumMod val="75000"/>
                    <a:lumOff val="25000"/>
                  </a:schemeClr>
                </a:solidFill>
              </a:defRPr>
            </a:lvl2pPr>
          </a:lstStyle>
          <a:p>
            <a:pPr lvl="0">
              <a:lnSpc>
                <a:spcPct val="90000"/>
              </a:lnSpc>
              <a:buClr>
                <a:schemeClr val="accent3"/>
              </a:buClr>
              <a:buFont typeface="Wingdings" pitchFamily="2" charset="2"/>
              <a:buChar char="§"/>
            </a:pPr>
            <a:r>
              <a:rPr lang="en-US" smtClean="0"/>
              <a:t>Click to edit Master text styles</a:t>
            </a:r>
          </a:p>
          <a:p>
            <a:pPr lvl="1">
              <a:lnSpc>
                <a:spcPct val="90000"/>
              </a:lnSpc>
              <a:buClr>
                <a:schemeClr val="accent3"/>
              </a:buClr>
              <a:buFont typeface="Wingdings" pitchFamily="2" charset="2"/>
              <a:buChar char="§"/>
            </a:pPr>
            <a:r>
              <a:rPr lang="en-US" smtClean="0"/>
              <a:t>Second level</a:t>
            </a:r>
          </a:p>
        </p:txBody>
      </p:sp>
      <p:sp>
        <p:nvSpPr>
          <p:cNvPr id="20" name="Text Placeholder 14"/>
          <p:cNvSpPr>
            <a:spLocks noGrp="1"/>
          </p:cNvSpPr>
          <p:nvPr>
            <p:ph type="body" sz="quarter" idx="31"/>
          </p:nvPr>
        </p:nvSpPr>
        <p:spPr bwMode="auto">
          <a:xfrm>
            <a:off x="6740127" y="3676463"/>
            <a:ext cx="1946671" cy="2197103"/>
          </a:xfrm>
          <a:prstGeom prst="rect">
            <a:avLst/>
          </a:prstGeom>
        </p:spPr>
        <p:txBody>
          <a:bodyPr/>
          <a:lstStyle>
            <a:lvl1pPr>
              <a:defRPr lang="en-US" sz="1400" dirty="0" smtClean="0">
                <a:solidFill>
                  <a:schemeClr val="tx1">
                    <a:lumMod val="75000"/>
                    <a:lumOff val="25000"/>
                  </a:schemeClr>
                </a:solidFill>
              </a:defRPr>
            </a:lvl1pPr>
            <a:lvl2pPr>
              <a:defRPr lang="en-US" sz="1400" dirty="0" smtClean="0">
                <a:solidFill>
                  <a:schemeClr val="tx1">
                    <a:lumMod val="75000"/>
                    <a:lumOff val="25000"/>
                  </a:schemeClr>
                </a:solidFill>
              </a:defRPr>
            </a:lvl2pPr>
          </a:lstStyle>
          <a:p>
            <a:pPr lvl="0">
              <a:lnSpc>
                <a:spcPct val="90000"/>
              </a:lnSpc>
              <a:buClr>
                <a:schemeClr val="accent3"/>
              </a:buClr>
              <a:buFont typeface="Wingdings" pitchFamily="2" charset="2"/>
              <a:buChar char="§"/>
            </a:pPr>
            <a:r>
              <a:rPr lang="en-US" smtClean="0"/>
              <a:t>Click to edit Master text styles</a:t>
            </a:r>
          </a:p>
          <a:p>
            <a:pPr lvl="1">
              <a:lnSpc>
                <a:spcPct val="90000"/>
              </a:lnSpc>
              <a:buClr>
                <a:schemeClr val="accent3"/>
              </a:buClr>
              <a:buFont typeface="Wingdings" pitchFamily="2" charset="2"/>
              <a:buChar char="§"/>
            </a:pPr>
            <a:r>
              <a:rPr lang="en-US" smtClean="0"/>
              <a:t>Second level</a:t>
            </a:r>
          </a:p>
        </p:txBody>
      </p:sp>
      <p:sp>
        <p:nvSpPr>
          <p:cNvPr id="12" name="Title 1"/>
          <p:cNvSpPr>
            <a:spLocks noGrp="1"/>
          </p:cNvSpPr>
          <p:nvPr>
            <p:ph type="title"/>
          </p:nvPr>
        </p:nvSpPr>
        <p:spPr>
          <a:xfrm>
            <a:off x="255326" y="0"/>
            <a:ext cx="8635101"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6" name="Textplatzhalter 10"/>
          <p:cNvSpPr>
            <a:spLocks noGrp="1"/>
          </p:cNvSpPr>
          <p:nvPr>
            <p:ph type="body" sz="quarter" idx="25"/>
          </p:nvPr>
        </p:nvSpPr>
        <p:spPr bwMode="auto">
          <a:xfrm>
            <a:off x="362202" y="1099341"/>
            <a:ext cx="8229599" cy="456409"/>
          </a:xfrm>
          <a:prstGeom prst="rect">
            <a:avLst/>
          </a:prstGeom>
        </p:spPr>
        <p:txBody>
          <a:bodyPr>
            <a:noAutofit/>
          </a:bodyPr>
          <a:lstStyle>
            <a:lvl1pPr marL="0" indent="0">
              <a:buNone/>
              <a:defRPr sz="2400" b="1" i="1">
                <a:solidFill>
                  <a:schemeClr val="accent3"/>
                </a:solidFill>
              </a:defRPr>
            </a:lvl1pPr>
          </a:lstStyle>
          <a:p>
            <a:pPr lvl="0"/>
            <a:r>
              <a:rPr lang="en-US" smtClean="0"/>
              <a:t>Click to edit Master text styles</a:t>
            </a:r>
          </a:p>
        </p:txBody>
      </p:sp>
    </p:spTree>
    <p:extLst>
      <p:ext uri="{BB962C8B-B14F-4D97-AF65-F5344CB8AC3E}">
        <p14:creationId xmlns:p14="http://schemas.microsoft.com/office/powerpoint/2010/main" val="232250407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5" name="Bildplatzhalter 14"/>
          <p:cNvSpPr>
            <a:spLocks noGrp="1"/>
          </p:cNvSpPr>
          <p:nvPr>
            <p:ph type="pic" sz="quarter" idx="14"/>
          </p:nvPr>
        </p:nvSpPr>
        <p:spPr bwMode="auto">
          <a:xfrm>
            <a:off x="0" y="3671103"/>
            <a:ext cx="9144001" cy="2131210"/>
          </a:xfrm>
          <a:prstGeom prst="rect">
            <a:avLst/>
          </a:prstGeo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reflection blurRad="6350" stA="52000" endA="300" endPos="35000" dir="5400000" sy="-100000" algn="bl" rotWithShape="0"/>
          </a:effectLst>
        </p:spPr>
        <p:txBody>
          <a:bodyPr/>
          <a:lstStyle/>
          <a:p>
            <a:r>
              <a:rPr lang="en-US" smtClean="0"/>
              <a:t>Click icon to add picture</a:t>
            </a:r>
            <a:endParaRPr lang="de-DE"/>
          </a:p>
        </p:txBody>
      </p:sp>
      <p:sp>
        <p:nvSpPr>
          <p:cNvPr id="19" name="Textplatzhalter 18"/>
          <p:cNvSpPr>
            <a:spLocks noGrp="1"/>
          </p:cNvSpPr>
          <p:nvPr>
            <p:ph type="body" sz="quarter" idx="15"/>
          </p:nvPr>
        </p:nvSpPr>
        <p:spPr bwMode="auto">
          <a:xfrm>
            <a:off x="457200" y="339353"/>
            <a:ext cx="8229600" cy="3179351"/>
          </a:xfrm>
          <a:prstGeom prst="rect">
            <a:avLst/>
          </a:prstGeom>
        </p:spPr>
        <p:txBody>
          <a:bodyPr anchor="ctr" anchorCtr="0">
            <a:normAutofit/>
          </a:bodyPr>
          <a:lstStyle>
            <a:lvl1pPr marL="0" indent="0" algn="ctr">
              <a:buNone/>
              <a:defRPr sz="2800"/>
            </a:lvl1pPr>
            <a:lvl2pPr algn="ctr">
              <a:defRPr/>
            </a:lvl2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12" name="SmartArt-Platzhalter 11"/>
          <p:cNvSpPr>
            <a:spLocks noGrp="1"/>
          </p:cNvSpPr>
          <p:nvPr>
            <p:ph type="dgm" sz="quarter" idx="17"/>
          </p:nvPr>
        </p:nvSpPr>
        <p:spPr bwMode="auto">
          <a:xfrm>
            <a:off x="457200" y="1219200"/>
            <a:ext cx="8229600" cy="4801590"/>
          </a:xfrm>
          <a:prstGeom prst="rect">
            <a:avLst/>
          </a:prstGeom>
        </p:spPr>
        <p:txBody>
          <a:bodyPr/>
          <a:lstStyle>
            <a:lvl1pPr>
              <a:buClr>
                <a:schemeClr val="accent6">
                  <a:lumMod val="50000"/>
                </a:schemeClr>
              </a:buClr>
              <a:buFont typeface="Wingdings" pitchFamily="2" charset="2"/>
              <a:buChar char="§"/>
              <a:defRPr/>
            </a:lvl1pPr>
          </a:lstStyle>
          <a:p>
            <a:r>
              <a:rPr lang="en-US" smtClean="0"/>
              <a:t>Click icon to add SmartArt graphic</a:t>
            </a:r>
            <a:endParaRPr lang="en-GB" dirty="0"/>
          </a:p>
        </p:txBody>
      </p:sp>
      <p:grpSp>
        <p:nvGrpSpPr>
          <p:cNvPr id="9" name="Gruppieren 14"/>
          <p:cNvGrpSpPr/>
          <p:nvPr userDrawn="1"/>
        </p:nvGrpSpPr>
        <p:grpSpPr>
          <a:xfrm>
            <a:off x="0" y="2311691"/>
            <a:ext cx="9144000" cy="4035670"/>
            <a:chOff x="0" y="1951892"/>
            <a:chExt cx="9144000" cy="4035670"/>
          </a:xfrm>
        </p:grpSpPr>
        <p:sp>
          <p:nvSpPr>
            <p:cNvPr id="10" name="Rechteck 15"/>
            <p:cNvSpPr/>
            <p:nvPr/>
          </p:nvSpPr>
          <p:spPr>
            <a:xfrm>
              <a:off x="0" y="1951892"/>
              <a:ext cx="9144000" cy="272562"/>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6"/>
            <p:cNvSpPr/>
            <p:nvPr/>
          </p:nvSpPr>
          <p:spPr>
            <a:xfrm>
              <a:off x="0" y="2224454"/>
              <a:ext cx="9144000" cy="3763108"/>
            </a:xfrm>
            <a:prstGeom prst="rect">
              <a:avLst/>
            </a:prstGeom>
            <a:gradFill>
              <a:gsLst>
                <a:gs pos="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Title 1"/>
          <p:cNvSpPr>
            <a:spLocks noGrp="1"/>
          </p:cNvSpPr>
          <p:nvPr>
            <p:ph type="title"/>
          </p:nvPr>
        </p:nvSpPr>
        <p:spPr>
          <a:xfrm>
            <a:off x="255326" y="0"/>
            <a:ext cx="8635101"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0891335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Blue Doors">
    <p:spTree>
      <p:nvGrpSpPr>
        <p:cNvPr id="1" name=""/>
        <p:cNvGrpSpPr/>
        <p:nvPr/>
      </p:nvGrpSpPr>
      <p:grpSpPr>
        <a:xfrm>
          <a:off x="0" y="0"/>
          <a:ext cx="0" cy="0"/>
          <a:chOff x="0" y="0"/>
          <a:chExt cx="0" cy="0"/>
        </a:xfrm>
      </p:grpSpPr>
      <p:pic>
        <p:nvPicPr>
          <p:cNvPr id="3074" name="Picture 2" descr="C:\Jeff\Images\Photos.com\opendoorshack104702227724 x 48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100210"/>
          </a:xfrm>
          <a:prstGeom prst="rect">
            <a:avLst/>
          </a:prstGeom>
          <a:noFill/>
          <a:extLst>
            <a:ext uri="{909E8E84-426E-40DD-AFC4-6F175D3DCCD1}">
              <a14:hiddenFill xmlns:a14="http://schemas.microsoft.com/office/drawing/2010/main">
                <a:solidFill>
                  <a:srgbClr val="FFFFFF"/>
                </a:solidFill>
              </a14:hiddenFill>
            </a:ext>
          </a:extLst>
        </p:spPr>
      </p:pic>
      <p:sp>
        <p:nvSpPr>
          <p:cNvPr id="15"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105119447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Vault">
    <p:spTree>
      <p:nvGrpSpPr>
        <p:cNvPr id="1" name=""/>
        <p:cNvGrpSpPr/>
        <p:nvPr/>
      </p:nvGrpSpPr>
      <p:grpSpPr>
        <a:xfrm>
          <a:off x="0" y="0"/>
          <a:ext cx="0" cy="0"/>
          <a:chOff x="0" y="0"/>
          <a:chExt cx="0" cy="0"/>
        </a:xfrm>
      </p:grpSpPr>
      <p:pic>
        <p:nvPicPr>
          <p:cNvPr id="1027" name="Picture 3" descr="C:\Jeff\Images\chesspieces147963819725 x 483px.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74"/>
          <a:stretch/>
        </p:blipFill>
        <p:spPr bwMode="auto">
          <a:xfrm>
            <a:off x="4645" y="0"/>
            <a:ext cx="9139355" cy="49638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ppSec-PPT-title-slide-01.png"/>
          <p:cNvPicPr>
            <a:picLocks noChangeAspect="1"/>
          </p:cNvPicPr>
          <p:nvPr userDrawn="1"/>
        </p:nvPicPr>
        <p:blipFill>
          <a:blip r:embed="rId3" cstate="print"/>
          <a:stretch>
            <a:fillRect/>
          </a:stretch>
        </p:blipFill>
        <p:spPr>
          <a:xfrm>
            <a:off x="0" y="12441"/>
            <a:ext cx="9143244" cy="6857434"/>
          </a:xfrm>
          <a:prstGeom prst="rect">
            <a:avLst/>
          </a:prstGeom>
          <a:noFill/>
          <a:ln>
            <a:noFill/>
          </a:ln>
        </p:spPr>
      </p:pic>
      <p:sp>
        <p:nvSpPr>
          <p:cNvPr id="15" name="Titel 1"/>
          <p:cNvSpPr>
            <a:spLocks noGrp="1"/>
          </p:cNvSpPr>
          <p:nvPr>
            <p:ph type="ctrTitle"/>
          </p:nvPr>
        </p:nvSpPr>
        <p:spPr bwMode="auto">
          <a:xfrm>
            <a:off x="590733" y="4054277"/>
            <a:ext cx="8113880" cy="988360"/>
          </a:xfrm>
          <a:prstGeom prst="rect">
            <a:avLst/>
          </a:prstGeom>
        </p:spPr>
        <p:txBody>
          <a:bodyPr anchor="b" anchorCtr="0">
            <a:normAutofit/>
          </a:bodyPr>
          <a:lstStyle>
            <a:lvl1pPr algn="l">
              <a:defRPr sz="32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de-DE" dirty="0"/>
          </a:p>
        </p:txBody>
      </p:sp>
      <p:sp>
        <p:nvSpPr>
          <p:cNvPr id="16" name="Untertitel 2"/>
          <p:cNvSpPr>
            <a:spLocks noGrp="1"/>
          </p:cNvSpPr>
          <p:nvPr>
            <p:ph type="subTitle" idx="1"/>
          </p:nvPr>
        </p:nvSpPr>
        <p:spPr bwMode="auto">
          <a:xfrm>
            <a:off x="590732" y="5130697"/>
            <a:ext cx="8137631" cy="921124"/>
          </a:xfrm>
          <a:prstGeom prst="rect">
            <a:avLst/>
          </a:prstGeom>
        </p:spPr>
        <p:txBody>
          <a:bodyPr>
            <a:normAutofit/>
          </a:bodyPr>
          <a:lstStyle>
            <a:lvl1pPr marL="0" indent="0" algn="l">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pic>
        <p:nvPicPr>
          <p:cNvPr id="1026" name="Picture 2" descr="C:\Jeff\logo\AppSecIncLogowTaglin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2900" y="259382"/>
            <a:ext cx="2378075"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3043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Vault">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2" cstate="print"/>
          <a:srcRect b="11983"/>
          <a:stretch>
            <a:fillRect/>
          </a:stretch>
        </p:blipFill>
        <p:spPr bwMode="auto">
          <a:xfrm flipH="1">
            <a:off x="0" y="0"/>
            <a:ext cx="9144000" cy="5759533"/>
          </a:xfrm>
          <a:prstGeom prst="rect">
            <a:avLst/>
          </a:prstGeom>
          <a:noFill/>
        </p:spPr>
      </p:pic>
      <p:sp>
        <p:nvSpPr>
          <p:cNvPr id="19"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101994175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Open Doo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tretch>
            <a:fillRect/>
          </a:stretch>
        </p:blipFill>
        <p:spPr bwMode="auto">
          <a:xfrm>
            <a:off x="1" y="0"/>
            <a:ext cx="9144000" cy="5953124"/>
          </a:xfrm>
          <a:prstGeom prst="rect">
            <a:avLst/>
          </a:prstGeom>
          <a:noFill/>
          <a:ln w="9525">
            <a:noFill/>
            <a:miter lim="800000"/>
            <a:headEnd/>
            <a:tailEnd/>
          </a:ln>
        </p:spPr>
      </p:pic>
      <p:sp>
        <p:nvSpPr>
          <p:cNvPr id="10"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239576045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Credit Card">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tretch>
            <a:fillRect/>
          </a:stretch>
        </p:blipFill>
        <p:spPr bwMode="auto">
          <a:xfrm>
            <a:off x="0" y="9030"/>
            <a:ext cx="9144000" cy="5848349"/>
          </a:xfrm>
          <a:prstGeom prst="rect">
            <a:avLst/>
          </a:prstGeom>
          <a:noFill/>
        </p:spPr>
      </p:pic>
      <p:sp>
        <p:nvSpPr>
          <p:cNvPr id="4" name="Rectangle 3"/>
          <p:cNvSpPr/>
          <p:nvPr userDrawn="1"/>
        </p:nvSpPr>
        <p:spPr>
          <a:xfrm>
            <a:off x="0" y="3123210"/>
            <a:ext cx="9144000" cy="2719449"/>
          </a:xfrm>
          <a:prstGeom prst="rect">
            <a:avLst/>
          </a:prstGeom>
          <a:gradFill>
            <a:gsLst>
              <a:gs pos="0">
                <a:schemeClr val="tx2">
                  <a:alpha val="0"/>
                </a:schemeClr>
              </a:gs>
              <a:gs pos="100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330204927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Break: Open Doo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0"/>
            <a:ext cx="9144000" cy="6087580"/>
          </a:xfrm>
          <a:prstGeom prst="rect">
            <a:avLst/>
          </a:prstGeom>
          <a:noFill/>
          <a:ln w="9525">
            <a:noFill/>
            <a:miter lim="800000"/>
            <a:headEnd/>
            <a:tailEnd/>
          </a:ln>
        </p:spPr>
      </p:pic>
      <p:sp>
        <p:nvSpPr>
          <p:cNvPr id="10"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415306190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alysts">
    <p:spTree>
      <p:nvGrpSpPr>
        <p:cNvPr id="1" name=""/>
        <p:cNvGrpSpPr/>
        <p:nvPr/>
      </p:nvGrpSpPr>
      <p:grpSpPr>
        <a:xfrm>
          <a:off x="0" y="0"/>
          <a:ext cx="0" cy="0"/>
          <a:chOff x="0" y="0"/>
          <a:chExt cx="0" cy="0"/>
        </a:xfrm>
      </p:grpSpPr>
      <p:pic>
        <p:nvPicPr>
          <p:cNvPr id="2050" name="Picture 2" descr="C:\Jeff\Images\Photos.com\chartanalysts136696990704 x 498 px.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1987"/>
          <a:stretch/>
        </p:blipFill>
        <p:spPr bwMode="auto">
          <a:xfrm>
            <a:off x="1" y="-704255"/>
            <a:ext cx="9143999" cy="6468340"/>
          </a:xfrm>
          <a:prstGeom prst="rect">
            <a:avLst/>
          </a:prstGeom>
          <a:noFill/>
          <a:extLst>
            <a:ext uri="{909E8E84-426E-40DD-AFC4-6F175D3DCCD1}">
              <a14:hiddenFill xmlns:a14="http://schemas.microsoft.com/office/drawing/2010/main">
                <a:solidFill>
                  <a:srgbClr val="FFFFFF"/>
                </a:solidFill>
              </a14:hiddenFill>
            </a:ext>
          </a:extLst>
        </p:spPr>
      </p:pic>
      <p:sp>
        <p:nvSpPr>
          <p:cNvPr id="20"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9707872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ers">
    <p:spTree>
      <p:nvGrpSpPr>
        <p:cNvPr id="1" name=""/>
        <p:cNvGrpSpPr/>
        <p:nvPr/>
      </p:nvGrpSpPr>
      <p:grpSpPr>
        <a:xfrm>
          <a:off x="0" y="0"/>
          <a:ext cx="0" cy="0"/>
          <a:chOff x="0" y="0"/>
          <a:chExt cx="0" cy="0"/>
        </a:xfrm>
      </p:grpSpPr>
      <p:pic>
        <p:nvPicPr>
          <p:cNvPr id="3074" name="Picture 2" descr="C:\Jeff\Images\Photos.com\happycustomers136304648725 x 483 px.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380"/>
          <a:stretch/>
        </p:blipFill>
        <p:spPr bwMode="auto">
          <a:xfrm>
            <a:off x="1" y="-1"/>
            <a:ext cx="9144000" cy="5764085"/>
          </a:xfrm>
          <a:prstGeom prst="rect">
            <a:avLst/>
          </a:prstGeom>
          <a:noFill/>
          <a:extLst>
            <a:ext uri="{909E8E84-426E-40DD-AFC4-6F175D3DCCD1}">
              <a14:hiddenFill xmlns:a14="http://schemas.microsoft.com/office/drawing/2010/main">
                <a:solidFill>
                  <a:srgbClr val="FFFFFF"/>
                </a:solidFill>
              </a14:hiddenFill>
            </a:ext>
          </a:extLst>
        </p:spPr>
      </p:pic>
      <p:sp>
        <p:nvSpPr>
          <p:cNvPr id="20"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348224628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pic>
        <p:nvPicPr>
          <p:cNvPr id="1026" name="Picture 2" descr="C:\Jeff\Images\Photos.com\Awardsredcarpet147302891679 x 516 px.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6880"/>
          <a:stretch/>
        </p:blipFill>
        <p:spPr bwMode="auto">
          <a:xfrm>
            <a:off x="0" y="0"/>
            <a:ext cx="9144000" cy="57759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20533235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Demo Time">
    <p:spTree>
      <p:nvGrpSpPr>
        <p:cNvPr id="1" name=""/>
        <p:cNvGrpSpPr/>
        <p:nvPr/>
      </p:nvGrpSpPr>
      <p:grpSpPr>
        <a:xfrm>
          <a:off x="0" y="0"/>
          <a:ext cx="0" cy="0"/>
          <a:chOff x="0" y="0"/>
          <a:chExt cx="0" cy="0"/>
        </a:xfrm>
      </p:grpSpPr>
      <p:pic>
        <p:nvPicPr>
          <p:cNvPr id="12" name="Grafik 11" descr="Mann und Laptop.png"/>
          <p:cNvPicPr>
            <a:picLocks noChangeAspect="1"/>
          </p:cNvPicPr>
          <p:nvPr userDrawn="1"/>
        </p:nvPicPr>
        <p:blipFill>
          <a:blip r:embed="rId2" cstate="print"/>
          <a:srcRect b="14407"/>
          <a:stretch>
            <a:fillRect/>
          </a:stretch>
        </p:blipFill>
        <p:spPr bwMode="auto">
          <a:xfrm>
            <a:off x="0" y="0"/>
            <a:ext cx="9144000" cy="5747657"/>
          </a:xfrm>
          <a:prstGeom prst="rect">
            <a:avLst/>
          </a:prstGeom>
        </p:spPr>
      </p:pic>
      <p:sp>
        <p:nvSpPr>
          <p:cNvPr id="20" name="Textplatzhalter 39"/>
          <p:cNvSpPr>
            <a:spLocks noGrp="1"/>
          </p:cNvSpPr>
          <p:nvPr>
            <p:ph type="body" sz="quarter" idx="15"/>
          </p:nvPr>
        </p:nvSpPr>
        <p:spPr bwMode="auto">
          <a:xfrm>
            <a:off x="-1" y="4650202"/>
            <a:ext cx="5006975" cy="855662"/>
          </a:xfrm>
          <a:prstGeom prst="rect">
            <a:avLst/>
          </a:prstGeom>
          <a:solidFill>
            <a:schemeClr val="bg1">
              <a:alpha val="50000"/>
            </a:schemeClr>
          </a:solidFill>
        </p:spPr>
        <p:txBody>
          <a:bodyPr lIns="720000"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215108412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amp; Answers">
    <p:spTree>
      <p:nvGrpSpPr>
        <p:cNvPr id="1" name=""/>
        <p:cNvGrpSpPr/>
        <p:nvPr/>
      </p:nvGrpSpPr>
      <p:grpSpPr>
        <a:xfrm>
          <a:off x="0" y="0"/>
          <a:ext cx="0" cy="0"/>
          <a:chOff x="0" y="0"/>
          <a:chExt cx="0" cy="0"/>
        </a:xfrm>
      </p:grpSpPr>
      <p:sp>
        <p:nvSpPr>
          <p:cNvPr id="39" name="Textfeld 38"/>
          <p:cNvSpPr txBox="1"/>
          <p:nvPr userDrawn="1"/>
        </p:nvSpPr>
        <p:spPr bwMode="gray">
          <a:xfrm>
            <a:off x="395544" y="932774"/>
            <a:ext cx="8105547" cy="2400657"/>
          </a:xfrm>
          <a:prstGeom prst="rect">
            <a:avLst/>
          </a:prstGeom>
          <a:noFill/>
        </p:spPr>
        <p:txBody>
          <a:bodyPr wrap="square" rtlCol="0">
            <a:spAutoFit/>
          </a:bodyPr>
          <a:lstStyle/>
          <a:p>
            <a:pPr algn="ctr"/>
            <a:r>
              <a:rPr lang="de-DE" sz="15000" b="1" dirty="0" smtClean="0">
                <a:solidFill>
                  <a:schemeClr val="bg1">
                    <a:lumMod val="85000"/>
                  </a:schemeClr>
                </a:solidFill>
              </a:rPr>
              <a:t>Q &amp; A</a:t>
            </a:r>
            <a:endParaRPr lang="en-GB" sz="15000" b="1" dirty="0">
              <a:solidFill>
                <a:schemeClr val="bg1">
                  <a:lumMod val="85000"/>
                </a:schemeClr>
              </a:solidFill>
            </a:endParaRPr>
          </a:p>
        </p:txBody>
      </p:sp>
      <p:sp>
        <p:nvSpPr>
          <p:cNvPr id="2" name="Titel 1"/>
          <p:cNvSpPr>
            <a:spLocks noGrp="1"/>
          </p:cNvSpPr>
          <p:nvPr>
            <p:ph type="title" hasCustomPrompt="1"/>
          </p:nvPr>
        </p:nvSpPr>
        <p:spPr bwMode="auto">
          <a:xfrm>
            <a:off x="172201" y="243126"/>
            <a:ext cx="8229599" cy="759988"/>
          </a:xfrm>
          <a:prstGeom prst="rect">
            <a:avLst/>
          </a:prstGeom>
        </p:spPr>
        <p:txBody>
          <a:bodyPr/>
          <a:lstStyle>
            <a:lvl1pPr>
              <a:defRPr baseline="0"/>
            </a:lvl1pPr>
          </a:lstStyle>
          <a:p>
            <a:r>
              <a:rPr lang="en-US" noProof="0" dirty="0" smtClean="0"/>
              <a:t>Any questions?</a:t>
            </a:r>
            <a:endParaRPr lang="en-US" noProof="0" dirty="0"/>
          </a:p>
        </p:txBody>
      </p:sp>
      <p:sp>
        <p:nvSpPr>
          <p:cNvPr id="15" name="Bildplatzhalter 14"/>
          <p:cNvSpPr>
            <a:spLocks noGrp="1"/>
          </p:cNvSpPr>
          <p:nvPr>
            <p:ph type="pic" sz="quarter" idx="14"/>
          </p:nvPr>
        </p:nvSpPr>
        <p:spPr bwMode="auto">
          <a:xfrm>
            <a:off x="2" y="3671103"/>
            <a:ext cx="9143999" cy="2131210"/>
          </a:xfrm>
          <a:prstGeom prst="rect">
            <a:avLst/>
          </a:prstGeo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reflection blurRad="6350" stA="52000" endA="300" endPos="35000" dir="5400000" sy="-100000" algn="bl" rotWithShape="0"/>
          </a:effectLst>
        </p:spPr>
        <p:txBody>
          <a:bodyPr vert="horz" lIns="0" tIns="0" rIns="0" bIns="0" rtlCol="0">
            <a:normAutofit/>
          </a:bodyPr>
          <a:lstStyle>
            <a:lvl1pPr marL="201613" indent="-201613" algn="l" defTabSz="914400" rtl="0" eaLnBrk="1" latinLnBrk="0" hangingPunct="1">
              <a:spcBef>
                <a:spcPts val="1000"/>
              </a:spcBef>
              <a:buFont typeface="Arial" pitchFamily="34" charset="0"/>
              <a:buChar char="•"/>
              <a:defRPr lang="de-DE" sz="1800" kern="1200">
                <a:solidFill>
                  <a:schemeClr val="tx1"/>
                </a:solidFill>
                <a:latin typeface="+mn-lt"/>
                <a:ea typeface="+mn-ea"/>
                <a:cs typeface="+mn-cs"/>
              </a:defRPr>
            </a:lvl1pPr>
          </a:lstStyle>
          <a:p>
            <a:r>
              <a:rPr lang="en-US" smtClean="0"/>
              <a:t>Click icon to add picture</a:t>
            </a:r>
            <a:endParaRPr lang="de-DE"/>
          </a:p>
        </p:txBody>
      </p:sp>
      <p:sp>
        <p:nvSpPr>
          <p:cNvPr id="19" name="Textplatzhalter 18"/>
          <p:cNvSpPr>
            <a:spLocks noGrp="1"/>
          </p:cNvSpPr>
          <p:nvPr>
            <p:ph type="body" sz="quarter" idx="15" hasCustomPrompt="1"/>
          </p:nvPr>
        </p:nvSpPr>
        <p:spPr bwMode="auto">
          <a:xfrm>
            <a:off x="457200" y="1555752"/>
            <a:ext cx="8229600" cy="1962952"/>
          </a:xfrm>
          <a:prstGeom prst="rect">
            <a:avLst/>
          </a:prstGeom>
        </p:spPr>
        <p:txBody>
          <a:bodyPr anchor="ctr" anchorCtr="0">
            <a:normAutofit/>
          </a:bodyPr>
          <a:lstStyle>
            <a:lvl1pPr marL="0" indent="0" algn="ctr">
              <a:buNone/>
              <a:defRPr sz="6000" b="1"/>
            </a:lvl1pPr>
          </a:lstStyle>
          <a:p>
            <a:pPr lvl="0"/>
            <a:r>
              <a:rPr lang="de-DE" dirty="0" smtClean="0"/>
              <a:t>Questions &amp; Answers</a:t>
            </a:r>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263" y="-38100"/>
            <a:ext cx="9010650" cy="7270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14123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alulator">
    <p:spTree>
      <p:nvGrpSpPr>
        <p:cNvPr id="1" name=""/>
        <p:cNvGrpSpPr/>
        <p:nvPr/>
      </p:nvGrpSpPr>
      <p:grpSpPr>
        <a:xfrm>
          <a:off x="0" y="0"/>
          <a:ext cx="0" cy="0"/>
          <a:chOff x="0" y="0"/>
          <a:chExt cx="0" cy="0"/>
        </a:xfrm>
      </p:grpSpPr>
      <p:pic>
        <p:nvPicPr>
          <p:cNvPr id="2050" name="Picture 2" descr="C:\Jeff\Images\Photos.comJC\Pricingcalculator104251490724 x 483 px.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1019"/>
          <a:stretch/>
        </p:blipFill>
        <p:spPr bwMode="auto">
          <a:xfrm>
            <a:off x="1531937" y="0"/>
            <a:ext cx="6896100" cy="36336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ppSec-PPT-title-slide-01.png"/>
          <p:cNvPicPr>
            <a:picLocks noChangeAspect="1"/>
          </p:cNvPicPr>
          <p:nvPr userDrawn="1"/>
        </p:nvPicPr>
        <p:blipFill>
          <a:blip r:embed="rId3" cstate="print"/>
          <a:stretch>
            <a:fillRect/>
          </a:stretch>
        </p:blipFill>
        <p:spPr>
          <a:xfrm>
            <a:off x="756" y="566"/>
            <a:ext cx="9143244" cy="6857434"/>
          </a:xfrm>
          <a:prstGeom prst="rect">
            <a:avLst/>
          </a:prstGeom>
          <a:noFill/>
          <a:ln>
            <a:noFill/>
          </a:ln>
        </p:spPr>
      </p:pic>
      <p:sp>
        <p:nvSpPr>
          <p:cNvPr id="15" name="Titel 1"/>
          <p:cNvSpPr>
            <a:spLocks noGrp="1"/>
          </p:cNvSpPr>
          <p:nvPr>
            <p:ph type="ctrTitle"/>
          </p:nvPr>
        </p:nvSpPr>
        <p:spPr bwMode="auto">
          <a:xfrm>
            <a:off x="590733" y="4054277"/>
            <a:ext cx="8113880" cy="988360"/>
          </a:xfrm>
          <a:prstGeom prst="rect">
            <a:avLst/>
          </a:prstGeom>
        </p:spPr>
        <p:txBody>
          <a:bodyPr anchor="b" anchorCtr="0">
            <a:normAutofit/>
          </a:bodyPr>
          <a:lstStyle>
            <a:lvl1pPr algn="l">
              <a:defRPr sz="32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de-DE" dirty="0"/>
          </a:p>
        </p:txBody>
      </p:sp>
      <p:sp>
        <p:nvSpPr>
          <p:cNvPr id="16" name="Untertitel 2"/>
          <p:cNvSpPr>
            <a:spLocks noGrp="1"/>
          </p:cNvSpPr>
          <p:nvPr>
            <p:ph type="subTitle" idx="1"/>
          </p:nvPr>
        </p:nvSpPr>
        <p:spPr bwMode="auto">
          <a:xfrm>
            <a:off x="590732" y="5130697"/>
            <a:ext cx="8137631" cy="921124"/>
          </a:xfrm>
          <a:prstGeom prst="rect">
            <a:avLst/>
          </a:prstGeom>
        </p:spPr>
        <p:txBody>
          <a:bodyPr>
            <a:normAutofit/>
          </a:bodyPr>
          <a:lstStyle>
            <a:lvl1pPr marL="0" indent="0" algn="l">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pic>
        <p:nvPicPr>
          <p:cNvPr id="1026" name="Picture 2" descr="C:\Jeff\logo\AppSecIncLogowTaglin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2900" y="259382"/>
            <a:ext cx="2378075"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5330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EE836F-6CAD-46D9-B68D-781A0EFE67FE}" type="datetimeFigureOut">
              <a:rPr lang="en-US" smtClean="0"/>
              <a:t>1/23/2013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F046644-4950-45EE-A99C-2DA8557C9B1A}" type="slidenum">
              <a:rPr lang="en-US" smtClean="0"/>
              <a:t>‹#›</a:t>
            </a:fld>
            <a:endParaRPr lang="en-US"/>
          </a:p>
        </p:txBody>
      </p:sp>
    </p:spTree>
    <p:extLst>
      <p:ext uri="{BB962C8B-B14F-4D97-AF65-F5344CB8AC3E}">
        <p14:creationId xmlns:p14="http://schemas.microsoft.com/office/powerpoint/2010/main" val="1837092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3200" b="1" cap="none" spc="0">
                <a:ln w="11430"/>
                <a:solidFill>
                  <a:srgbClr val="FF0000"/>
                </a:solidFill>
                <a:effectLst>
                  <a:outerShdw blurRad="50800" dist="39000" dir="5460000" algn="tl">
                    <a:srgbClr val="000000">
                      <a:alpha val="38000"/>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972819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6B0B83-EC69-4D9F-B954-109F998894A1}" type="datetimeFigureOut">
              <a:rPr lang="en-US" smtClean="0"/>
              <a:t>1/23/2013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42CE49-3587-4594-984A-BA8B73D6E8FE}" type="slidenum">
              <a:rPr lang="en-US" smtClean="0"/>
              <a:t>‹#›</a:t>
            </a:fld>
            <a:endParaRPr lang="en-US"/>
          </a:p>
        </p:txBody>
      </p:sp>
    </p:spTree>
    <p:extLst>
      <p:ext uri="{BB962C8B-B14F-4D97-AF65-F5344CB8AC3E}">
        <p14:creationId xmlns:p14="http://schemas.microsoft.com/office/powerpoint/2010/main" val="357627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Mag Glas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
            <a:ext cx="9155962" cy="6857434"/>
          </a:xfrm>
          <a:prstGeom prst="rect">
            <a:avLst/>
          </a:prstGeom>
        </p:spPr>
      </p:pic>
      <p:pic>
        <p:nvPicPr>
          <p:cNvPr id="12" name="Picture 11" descr="AppSec-PPT-title-slide-01.png"/>
          <p:cNvPicPr>
            <a:picLocks noChangeAspect="1"/>
          </p:cNvPicPr>
          <p:nvPr userDrawn="1"/>
        </p:nvPicPr>
        <p:blipFill>
          <a:blip r:embed="rId3" cstate="print"/>
          <a:stretch>
            <a:fillRect/>
          </a:stretch>
        </p:blipFill>
        <p:spPr>
          <a:xfrm>
            <a:off x="12718" y="59375"/>
            <a:ext cx="9143244" cy="6857434"/>
          </a:xfrm>
          <a:prstGeom prst="rect">
            <a:avLst/>
          </a:prstGeom>
          <a:noFill/>
          <a:ln>
            <a:noFill/>
          </a:ln>
        </p:spPr>
      </p:pic>
      <p:sp>
        <p:nvSpPr>
          <p:cNvPr id="15" name="Titel 1"/>
          <p:cNvSpPr>
            <a:spLocks noGrp="1"/>
          </p:cNvSpPr>
          <p:nvPr>
            <p:ph type="ctrTitle"/>
          </p:nvPr>
        </p:nvSpPr>
        <p:spPr bwMode="auto">
          <a:xfrm>
            <a:off x="590733" y="4054277"/>
            <a:ext cx="8113880" cy="988360"/>
          </a:xfrm>
          <a:prstGeom prst="rect">
            <a:avLst/>
          </a:prstGeom>
        </p:spPr>
        <p:txBody>
          <a:bodyPr anchor="b" anchorCtr="0">
            <a:normAutofit/>
          </a:bodyPr>
          <a:lstStyle>
            <a:lvl1pPr algn="l">
              <a:defRPr sz="32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de-DE" dirty="0"/>
          </a:p>
        </p:txBody>
      </p:sp>
      <p:sp>
        <p:nvSpPr>
          <p:cNvPr id="16" name="Untertitel 2"/>
          <p:cNvSpPr>
            <a:spLocks noGrp="1"/>
          </p:cNvSpPr>
          <p:nvPr>
            <p:ph type="subTitle" idx="1"/>
          </p:nvPr>
        </p:nvSpPr>
        <p:spPr bwMode="auto">
          <a:xfrm>
            <a:off x="590732" y="5130697"/>
            <a:ext cx="8137631" cy="921124"/>
          </a:xfrm>
          <a:prstGeom prst="rect">
            <a:avLst/>
          </a:prstGeom>
        </p:spPr>
        <p:txBody>
          <a:bodyPr>
            <a:normAutofit/>
          </a:bodyPr>
          <a:lstStyle>
            <a:lvl1pPr marL="0" indent="0" algn="l">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pic>
        <p:nvPicPr>
          <p:cNvPr id="9" name="Picture 2" descr="C:\Jeff\logo\AppSecIncLogowTaglin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2900" y="259382"/>
            <a:ext cx="2378075"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526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Passwor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62675"/>
          </a:xfrm>
          <a:prstGeom prst="rect">
            <a:avLst/>
          </a:prstGeom>
        </p:spPr>
      </p:pic>
      <p:pic>
        <p:nvPicPr>
          <p:cNvPr id="12" name="Picture 11" descr="AppSec-PPT-title-slide-01.png"/>
          <p:cNvPicPr>
            <a:picLocks noChangeAspect="1"/>
          </p:cNvPicPr>
          <p:nvPr userDrawn="1"/>
        </p:nvPicPr>
        <p:blipFill>
          <a:blip r:embed="rId3" cstate="print"/>
          <a:stretch>
            <a:fillRect/>
          </a:stretch>
        </p:blipFill>
        <p:spPr>
          <a:xfrm>
            <a:off x="0" y="11875"/>
            <a:ext cx="9143244" cy="6857434"/>
          </a:xfrm>
          <a:prstGeom prst="rect">
            <a:avLst/>
          </a:prstGeom>
          <a:noFill/>
          <a:ln>
            <a:noFill/>
          </a:ln>
        </p:spPr>
      </p:pic>
      <p:sp>
        <p:nvSpPr>
          <p:cNvPr id="15" name="Titel 1"/>
          <p:cNvSpPr>
            <a:spLocks noGrp="1"/>
          </p:cNvSpPr>
          <p:nvPr>
            <p:ph type="ctrTitle"/>
          </p:nvPr>
        </p:nvSpPr>
        <p:spPr bwMode="auto">
          <a:xfrm>
            <a:off x="590733" y="4054277"/>
            <a:ext cx="8113880" cy="988360"/>
          </a:xfrm>
          <a:prstGeom prst="rect">
            <a:avLst/>
          </a:prstGeom>
        </p:spPr>
        <p:txBody>
          <a:bodyPr anchor="b" anchorCtr="0">
            <a:normAutofit/>
          </a:bodyPr>
          <a:lstStyle>
            <a:lvl1pPr algn="l">
              <a:defRPr sz="32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de-DE" dirty="0"/>
          </a:p>
        </p:txBody>
      </p:sp>
      <p:sp>
        <p:nvSpPr>
          <p:cNvPr id="16" name="Untertitel 2"/>
          <p:cNvSpPr>
            <a:spLocks noGrp="1"/>
          </p:cNvSpPr>
          <p:nvPr>
            <p:ph type="subTitle" idx="1"/>
          </p:nvPr>
        </p:nvSpPr>
        <p:spPr bwMode="auto">
          <a:xfrm>
            <a:off x="590732" y="5130697"/>
            <a:ext cx="8137631" cy="921124"/>
          </a:xfrm>
          <a:prstGeom prst="rect">
            <a:avLst/>
          </a:prstGeom>
        </p:spPr>
        <p:txBody>
          <a:bodyPr>
            <a:normAutofit/>
          </a:bodyPr>
          <a:lstStyle>
            <a:lvl1pPr marL="0" indent="0" algn="l">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3" name="Rectangle 12"/>
          <p:cNvSpPr/>
          <p:nvPr userDrawn="1"/>
        </p:nvSpPr>
        <p:spPr>
          <a:xfrm>
            <a:off x="6581775" y="5943613"/>
            <a:ext cx="2139696" cy="4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cstate="print"/>
          <a:stretch>
            <a:fillRect/>
          </a:stretch>
        </p:blipFill>
        <p:spPr>
          <a:xfrm>
            <a:off x="6581775" y="5979578"/>
            <a:ext cx="2144237" cy="559217"/>
          </a:xfrm>
          <a:prstGeom prst="rect">
            <a:avLst/>
          </a:prstGeom>
        </p:spPr>
      </p:pic>
      <p:sp>
        <p:nvSpPr>
          <p:cNvPr id="17" name="TextBox 16"/>
          <p:cNvSpPr txBox="1"/>
          <p:nvPr userDrawn="1"/>
        </p:nvSpPr>
        <p:spPr>
          <a:xfrm>
            <a:off x="6322999" y="6521335"/>
            <a:ext cx="2702251" cy="246221"/>
          </a:xfrm>
          <a:prstGeom prst="rect">
            <a:avLst/>
          </a:prstGeom>
          <a:noFill/>
          <a:effectLst/>
        </p:spPr>
        <p:txBody>
          <a:bodyPr wrap="square" rtlCol="0">
            <a:spAutoFit/>
          </a:bodyPr>
          <a:lstStyle/>
          <a:p>
            <a:pPr algn="ctr"/>
            <a:r>
              <a:rPr lang="en-US" sz="1000" b="1" dirty="0" smtClean="0">
                <a:solidFill>
                  <a:schemeClr val="bg1"/>
                </a:solidFill>
              </a:rPr>
              <a:t>Effective Database Defense</a:t>
            </a:r>
            <a:endParaRPr lang="en-US" sz="1000" b="1" dirty="0">
              <a:solidFill>
                <a:schemeClr val="bg1"/>
              </a:solidFill>
            </a:endParaRPr>
          </a:p>
        </p:txBody>
      </p:sp>
    </p:spTree>
    <p:extLst>
      <p:ext uri="{BB962C8B-B14F-4D97-AF65-F5344CB8AC3E}">
        <p14:creationId xmlns:p14="http://schemas.microsoft.com/office/powerpoint/2010/main" val="64142257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Bubbles">
    <p:spTree>
      <p:nvGrpSpPr>
        <p:cNvPr id="1" name=""/>
        <p:cNvGrpSpPr/>
        <p:nvPr/>
      </p:nvGrpSpPr>
      <p:grpSpPr>
        <a:xfrm>
          <a:off x="0" y="0"/>
          <a:ext cx="0" cy="0"/>
          <a:chOff x="0" y="0"/>
          <a:chExt cx="0" cy="0"/>
        </a:xfrm>
      </p:grpSpPr>
      <p:pic>
        <p:nvPicPr>
          <p:cNvPr id="3074" name="Picture 2" descr="C:\Jeff\Images\Photos.com\choicesbubble142532454725 x 483px.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238" b="16956"/>
          <a:stretch/>
        </p:blipFill>
        <p:spPr bwMode="auto">
          <a:xfrm>
            <a:off x="-756" y="11875"/>
            <a:ext cx="9144000" cy="46788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ppSec-PPT-title-slide-01.png"/>
          <p:cNvPicPr>
            <a:picLocks noChangeAspect="1"/>
          </p:cNvPicPr>
          <p:nvPr userDrawn="1"/>
        </p:nvPicPr>
        <p:blipFill>
          <a:blip r:embed="rId3" cstate="print"/>
          <a:stretch>
            <a:fillRect/>
          </a:stretch>
        </p:blipFill>
        <p:spPr>
          <a:xfrm>
            <a:off x="3420" y="11875"/>
            <a:ext cx="9143244" cy="6857434"/>
          </a:xfrm>
          <a:prstGeom prst="rect">
            <a:avLst/>
          </a:prstGeom>
          <a:noFill/>
          <a:ln>
            <a:noFill/>
          </a:ln>
        </p:spPr>
      </p:pic>
      <p:sp>
        <p:nvSpPr>
          <p:cNvPr id="15" name="Titel 1"/>
          <p:cNvSpPr>
            <a:spLocks noGrp="1"/>
          </p:cNvSpPr>
          <p:nvPr>
            <p:ph type="ctrTitle"/>
          </p:nvPr>
        </p:nvSpPr>
        <p:spPr bwMode="auto">
          <a:xfrm>
            <a:off x="590733" y="4054277"/>
            <a:ext cx="8113880" cy="988360"/>
          </a:xfrm>
          <a:prstGeom prst="rect">
            <a:avLst/>
          </a:prstGeom>
        </p:spPr>
        <p:txBody>
          <a:bodyPr anchor="b" anchorCtr="0">
            <a:normAutofit/>
          </a:bodyPr>
          <a:lstStyle>
            <a:lvl1pPr algn="l">
              <a:defRPr sz="32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de-DE" dirty="0"/>
          </a:p>
        </p:txBody>
      </p:sp>
      <p:sp>
        <p:nvSpPr>
          <p:cNvPr id="16" name="Untertitel 2"/>
          <p:cNvSpPr>
            <a:spLocks noGrp="1"/>
          </p:cNvSpPr>
          <p:nvPr>
            <p:ph type="subTitle" idx="1"/>
          </p:nvPr>
        </p:nvSpPr>
        <p:spPr bwMode="auto">
          <a:xfrm>
            <a:off x="590732" y="5130697"/>
            <a:ext cx="8137631" cy="921124"/>
          </a:xfrm>
          <a:prstGeom prst="rect">
            <a:avLst/>
          </a:prstGeom>
        </p:spPr>
        <p:txBody>
          <a:bodyPr>
            <a:normAutofit/>
          </a:bodyPr>
          <a:lstStyle>
            <a:lvl1pPr marL="0" indent="0" algn="l">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8" name="Rectangle 17"/>
          <p:cNvSpPr/>
          <p:nvPr userDrawn="1"/>
        </p:nvSpPr>
        <p:spPr>
          <a:xfrm>
            <a:off x="6581775" y="5943613"/>
            <a:ext cx="2139696" cy="4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4" cstate="print"/>
          <a:stretch>
            <a:fillRect/>
          </a:stretch>
        </p:blipFill>
        <p:spPr>
          <a:xfrm>
            <a:off x="6581775" y="5979578"/>
            <a:ext cx="2144237" cy="559217"/>
          </a:xfrm>
          <a:prstGeom prst="rect">
            <a:avLst/>
          </a:prstGeom>
        </p:spPr>
      </p:pic>
      <p:sp>
        <p:nvSpPr>
          <p:cNvPr id="20" name="TextBox 19"/>
          <p:cNvSpPr txBox="1"/>
          <p:nvPr userDrawn="1"/>
        </p:nvSpPr>
        <p:spPr>
          <a:xfrm>
            <a:off x="6322999" y="6521335"/>
            <a:ext cx="2702251" cy="246221"/>
          </a:xfrm>
          <a:prstGeom prst="rect">
            <a:avLst/>
          </a:prstGeom>
          <a:noFill/>
          <a:effectLst/>
        </p:spPr>
        <p:txBody>
          <a:bodyPr wrap="square" rtlCol="0">
            <a:spAutoFit/>
          </a:bodyPr>
          <a:lstStyle/>
          <a:p>
            <a:pPr algn="ctr"/>
            <a:r>
              <a:rPr lang="en-US" sz="1000" b="1" dirty="0" smtClean="0">
                <a:solidFill>
                  <a:schemeClr val="bg1"/>
                </a:solidFill>
              </a:rPr>
              <a:t>Effective Database Defense</a:t>
            </a:r>
            <a:endParaRPr lang="en-US" sz="1000" b="1" dirty="0">
              <a:solidFill>
                <a:schemeClr val="bg1"/>
              </a:solidFill>
            </a:endParaRPr>
          </a:p>
        </p:txBody>
      </p:sp>
      <p:sp>
        <p:nvSpPr>
          <p:cNvPr id="2" name="TextBox 1"/>
          <p:cNvSpPr txBox="1"/>
          <p:nvPr userDrawn="1"/>
        </p:nvSpPr>
        <p:spPr>
          <a:xfrm>
            <a:off x="3942608" y="641969"/>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Security</a:t>
            </a:r>
            <a:endParaRPr lang="en-US" dirty="0">
              <a:latin typeface="Aharoni" pitchFamily="2" charset="-79"/>
              <a:cs typeface="Aharoni" pitchFamily="2" charset="-79"/>
            </a:endParaRPr>
          </a:p>
        </p:txBody>
      </p:sp>
      <p:sp>
        <p:nvSpPr>
          <p:cNvPr id="21" name="TextBox 20"/>
          <p:cNvSpPr txBox="1"/>
          <p:nvPr userDrawn="1"/>
        </p:nvSpPr>
        <p:spPr>
          <a:xfrm>
            <a:off x="1909949" y="1334098"/>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Compliance</a:t>
            </a:r>
            <a:endParaRPr lang="en-US" dirty="0">
              <a:latin typeface="Aharoni" pitchFamily="2" charset="-79"/>
              <a:cs typeface="Aharoni" pitchFamily="2" charset="-79"/>
            </a:endParaRPr>
          </a:p>
        </p:txBody>
      </p:sp>
      <p:sp>
        <p:nvSpPr>
          <p:cNvPr id="22" name="TextBox 21"/>
          <p:cNvSpPr txBox="1"/>
          <p:nvPr userDrawn="1"/>
        </p:nvSpPr>
        <p:spPr>
          <a:xfrm>
            <a:off x="5536747" y="1477902"/>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Risk</a:t>
            </a:r>
            <a:endParaRPr lang="en-US" dirty="0">
              <a:latin typeface="Aharoni" pitchFamily="2" charset="-79"/>
              <a:cs typeface="Aharoni" pitchFamily="2" charset="-79"/>
            </a:endParaRPr>
          </a:p>
        </p:txBody>
      </p:sp>
      <p:sp>
        <p:nvSpPr>
          <p:cNvPr id="25" name="TextBox 24"/>
          <p:cNvSpPr txBox="1"/>
          <p:nvPr userDrawn="1"/>
        </p:nvSpPr>
        <p:spPr>
          <a:xfrm>
            <a:off x="-462271" y="2710956"/>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Data</a:t>
            </a:r>
            <a:endParaRPr lang="en-US" dirty="0">
              <a:latin typeface="Aharoni" pitchFamily="2" charset="-79"/>
              <a:cs typeface="Aharoni" pitchFamily="2" charset="-79"/>
            </a:endParaRPr>
          </a:p>
        </p:txBody>
      </p:sp>
      <p:sp>
        <p:nvSpPr>
          <p:cNvPr id="26" name="TextBox 25"/>
          <p:cNvSpPr txBox="1"/>
          <p:nvPr userDrawn="1"/>
        </p:nvSpPr>
        <p:spPr>
          <a:xfrm>
            <a:off x="6900430" y="826635"/>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Audit</a:t>
            </a:r>
            <a:endParaRPr lang="en-US" dirty="0">
              <a:latin typeface="Aharoni" pitchFamily="2" charset="-79"/>
              <a:cs typeface="Aharoni" pitchFamily="2" charset="-79"/>
            </a:endParaRPr>
          </a:p>
        </p:txBody>
      </p:sp>
      <p:sp>
        <p:nvSpPr>
          <p:cNvPr id="27" name="TextBox 26"/>
          <p:cNvSpPr txBox="1"/>
          <p:nvPr userDrawn="1"/>
        </p:nvSpPr>
        <p:spPr>
          <a:xfrm>
            <a:off x="3420" y="272637"/>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Breaches</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9318938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Bubbles">
    <p:spTree>
      <p:nvGrpSpPr>
        <p:cNvPr id="1" name=""/>
        <p:cNvGrpSpPr/>
        <p:nvPr/>
      </p:nvGrpSpPr>
      <p:grpSpPr>
        <a:xfrm>
          <a:off x="0" y="0"/>
          <a:ext cx="0" cy="0"/>
          <a:chOff x="0" y="0"/>
          <a:chExt cx="0" cy="0"/>
        </a:xfrm>
      </p:grpSpPr>
      <p:pic>
        <p:nvPicPr>
          <p:cNvPr id="5122" name="Picture 2" descr="C:\Jeff\Images\Photos.com\gavelbrown111940149684 x 513.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855" b="23381"/>
          <a:stretch/>
        </p:blipFill>
        <p:spPr bwMode="auto">
          <a:xfrm>
            <a:off x="3420" y="991"/>
            <a:ext cx="9140580" cy="3822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ppSec-PPT-title-slide-01.png"/>
          <p:cNvPicPr>
            <a:picLocks noChangeAspect="1"/>
          </p:cNvPicPr>
          <p:nvPr userDrawn="1"/>
        </p:nvPicPr>
        <p:blipFill>
          <a:blip r:embed="rId3" cstate="print"/>
          <a:stretch>
            <a:fillRect/>
          </a:stretch>
        </p:blipFill>
        <p:spPr>
          <a:xfrm>
            <a:off x="3420" y="130625"/>
            <a:ext cx="9143244" cy="6857434"/>
          </a:xfrm>
          <a:prstGeom prst="rect">
            <a:avLst/>
          </a:prstGeom>
          <a:noFill/>
          <a:ln>
            <a:noFill/>
          </a:ln>
        </p:spPr>
      </p:pic>
      <p:sp>
        <p:nvSpPr>
          <p:cNvPr id="15" name="Titel 1"/>
          <p:cNvSpPr>
            <a:spLocks noGrp="1"/>
          </p:cNvSpPr>
          <p:nvPr>
            <p:ph type="ctrTitle"/>
          </p:nvPr>
        </p:nvSpPr>
        <p:spPr bwMode="auto">
          <a:xfrm>
            <a:off x="590733" y="4054277"/>
            <a:ext cx="8113880" cy="988360"/>
          </a:xfrm>
          <a:prstGeom prst="rect">
            <a:avLst/>
          </a:prstGeom>
        </p:spPr>
        <p:txBody>
          <a:bodyPr anchor="b" anchorCtr="0">
            <a:normAutofit/>
          </a:bodyPr>
          <a:lstStyle>
            <a:lvl1pPr algn="l">
              <a:defRPr sz="32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de-DE" dirty="0"/>
          </a:p>
        </p:txBody>
      </p:sp>
      <p:sp>
        <p:nvSpPr>
          <p:cNvPr id="16" name="Untertitel 2"/>
          <p:cNvSpPr>
            <a:spLocks noGrp="1"/>
          </p:cNvSpPr>
          <p:nvPr>
            <p:ph type="subTitle" idx="1"/>
          </p:nvPr>
        </p:nvSpPr>
        <p:spPr bwMode="auto">
          <a:xfrm>
            <a:off x="590732" y="5130697"/>
            <a:ext cx="8137631" cy="921124"/>
          </a:xfrm>
          <a:prstGeom prst="rect">
            <a:avLst/>
          </a:prstGeom>
        </p:spPr>
        <p:txBody>
          <a:bodyPr>
            <a:normAutofit/>
          </a:bodyPr>
          <a:lstStyle>
            <a:lvl1pPr marL="0" indent="0" algn="l">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2" name="TextBox 1"/>
          <p:cNvSpPr txBox="1"/>
          <p:nvPr userDrawn="1"/>
        </p:nvSpPr>
        <p:spPr>
          <a:xfrm>
            <a:off x="3942608" y="641969"/>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FISMA</a:t>
            </a:r>
            <a:endParaRPr lang="en-US" dirty="0">
              <a:latin typeface="Aharoni" pitchFamily="2" charset="-79"/>
              <a:cs typeface="Aharoni" pitchFamily="2" charset="-79"/>
            </a:endParaRPr>
          </a:p>
        </p:txBody>
      </p:sp>
      <p:sp>
        <p:nvSpPr>
          <p:cNvPr id="21" name="TextBox 20"/>
          <p:cNvSpPr txBox="1"/>
          <p:nvPr userDrawn="1"/>
        </p:nvSpPr>
        <p:spPr>
          <a:xfrm>
            <a:off x="3611809" y="2710956"/>
            <a:ext cx="2527734" cy="369332"/>
          </a:xfrm>
          <a:prstGeom prst="rect">
            <a:avLst/>
          </a:prstGeom>
          <a:noFill/>
        </p:spPr>
        <p:txBody>
          <a:bodyPr wrap="square" rtlCol="0">
            <a:spAutoFit/>
          </a:bodyPr>
          <a:lstStyle/>
          <a:p>
            <a:pPr algn="ctr"/>
            <a:r>
              <a:rPr lang="en-US" dirty="0" smtClean="0">
                <a:latin typeface="Aharoni" pitchFamily="2" charset="-79"/>
                <a:cs typeface="Aharoni" pitchFamily="2" charset="-79"/>
              </a:rPr>
              <a:t>Sarbanes</a:t>
            </a:r>
            <a:r>
              <a:rPr lang="en-US" baseline="0" dirty="0" smtClean="0">
                <a:latin typeface="Aharoni" pitchFamily="2" charset="-79"/>
                <a:cs typeface="Aharoni" pitchFamily="2" charset="-79"/>
              </a:rPr>
              <a:t> Oxley</a:t>
            </a:r>
            <a:endParaRPr lang="en-US" dirty="0">
              <a:latin typeface="Aharoni" pitchFamily="2" charset="-79"/>
              <a:cs typeface="Aharoni" pitchFamily="2" charset="-79"/>
            </a:endParaRPr>
          </a:p>
        </p:txBody>
      </p:sp>
      <p:sp>
        <p:nvSpPr>
          <p:cNvPr id="22" name="TextBox 21"/>
          <p:cNvSpPr txBox="1"/>
          <p:nvPr userDrawn="1"/>
        </p:nvSpPr>
        <p:spPr>
          <a:xfrm>
            <a:off x="5536747" y="1477902"/>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HIPAA</a:t>
            </a:r>
            <a:endParaRPr lang="en-US" dirty="0">
              <a:latin typeface="Aharoni" pitchFamily="2" charset="-79"/>
              <a:cs typeface="Aharoni" pitchFamily="2" charset="-79"/>
            </a:endParaRPr>
          </a:p>
        </p:txBody>
      </p:sp>
      <p:sp>
        <p:nvSpPr>
          <p:cNvPr id="25" name="TextBox 24"/>
          <p:cNvSpPr txBox="1"/>
          <p:nvPr userDrawn="1"/>
        </p:nvSpPr>
        <p:spPr>
          <a:xfrm>
            <a:off x="-462271" y="1308493"/>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PCI</a:t>
            </a:r>
            <a:endParaRPr lang="en-US" dirty="0">
              <a:latin typeface="Aharoni" pitchFamily="2" charset="-79"/>
              <a:cs typeface="Aharoni" pitchFamily="2" charset="-79"/>
            </a:endParaRPr>
          </a:p>
        </p:txBody>
      </p:sp>
      <p:sp>
        <p:nvSpPr>
          <p:cNvPr id="26" name="TextBox 25"/>
          <p:cNvSpPr txBox="1"/>
          <p:nvPr userDrawn="1"/>
        </p:nvSpPr>
        <p:spPr>
          <a:xfrm>
            <a:off x="155245" y="272637"/>
            <a:ext cx="1923802" cy="369332"/>
          </a:xfrm>
          <a:prstGeom prst="rect">
            <a:avLst/>
          </a:prstGeom>
          <a:noFill/>
        </p:spPr>
        <p:txBody>
          <a:bodyPr wrap="square" rtlCol="0">
            <a:spAutoFit/>
          </a:bodyPr>
          <a:lstStyle/>
          <a:p>
            <a:pPr algn="ctr"/>
            <a:r>
              <a:rPr lang="en-US" dirty="0" smtClean="0">
                <a:latin typeface="Aharoni" pitchFamily="2" charset="-79"/>
                <a:cs typeface="Aharoni" pitchFamily="2" charset="-79"/>
              </a:rPr>
              <a:t>NIST</a:t>
            </a:r>
            <a:endParaRPr lang="en-US" dirty="0">
              <a:latin typeface="Aharoni" pitchFamily="2" charset="-79"/>
              <a:cs typeface="Aharoni" pitchFamily="2" charset="-79"/>
            </a:endParaRPr>
          </a:p>
        </p:txBody>
      </p:sp>
      <p:pic>
        <p:nvPicPr>
          <p:cNvPr id="23" name="Picture 2" descr="C:\Jeff\logo\AppSecIncLogowTaglin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98648" y="259382"/>
            <a:ext cx="2378075"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555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EFAUL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326" y="0"/>
            <a:ext cx="8635101"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90950" y="1337950"/>
            <a:ext cx="8603668" cy="5039098"/>
          </a:xfrm>
          <a:prstGeom prst="rect">
            <a:avLst/>
          </a:prstGeom>
        </p:spPr>
        <p:txBody>
          <a:bodyPr/>
          <a:lstStyle>
            <a:lvl1pPr>
              <a:lnSpc>
                <a:spcPct val="90000"/>
              </a:lnSpc>
              <a:buClr>
                <a:schemeClr val="accent3"/>
              </a:buClr>
              <a:buFont typeface="Wingdings" pitchFamily="2" charset="2"/>
              <a:buChar char="§"/>
              <a:defRPr sz="2600">
                <a:solidFill>
                  <a:schemeClr val="tx1">
                    <a:lumMod val="75000"/>
                    <a:lumOff val="25000"/>
                  </a:schemeClr>
                </a:solidFill>
              </a:defRPr>
            </a:lvl1pPr>
            <a:lvl2pPr>
              <a:lnSpc>
                <a:spcPct val="90000"/>
              </a:lnSpc>
              <a:spcBef>
                <a:spcPts val="400"/>
              </a:spcBef>
              <a:spcAft>
                <a:spcPts val="800"/>
              </a:spcAft>
              <a:defRPr sz="2200">
                <a:solidFill>
                  <a:schemeClr val="tx1">
                    <a:lumMod val="75000"/>
                    <a:lumOff val="25000"/>
                  </a:schemeClr>
                </a:solidFill>
              </a:defRPr>
            </a:lvl2pPr>
            <a:lvl3pPr marL="747713" indent="-209550">
              <a:lnSpc>
                <a:spcPct val="90000"/>
              </a:lnSpc>
              <a:spcBef>
                <a:spcPts val="400"/>
              </a:spcBef>
              <a:spcAft>
                <a:spcPts val="800"/>
              </a:spcAft>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7210753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0" name="Textplatzhalter 10"/>
          <p:cNvSpPr>
            <a:spLocks noGrp="1"/>
          </p:cNvSpPr>
          <p:nvPr>
            <p:ph type="body" sz="quarter" idx="25"/>
          </p:nvPr>
        </p:nvSpPr>
        <p:spPr bwMode="auto">
          <a:xfrm>
            <a:off x="302348" y="1313091"/>
            <a:ext cx="8229599" cy="456409"/>
          </a:xfrm>
          <a:prstGeom prst="rect">
            <a:avLst/>
          </a:prstGeom>
        </p:spPr>
        <p:txBody>
          <a:bodyPr>
            <a:normAutofit/>
          </a:bodyPr>
          <a:lstStyle>
            <a:lvl1pPr marL="0" indent="0">
              <a:buNone/>
              <a:defRPr sz="2800" b="1" i="1">
                <a:solidFill>
                  <a:schemeClr val="accent3"/>
                </a:solidFill>
              </a:defRPr>
            </a:lvl1pPr>
          </a:lstStyle>
          <a:p>
            <a:pPr lvl="0"/>
            <a:r>
              <a:rPr lang="en-US" smtClean="0"/>
              <a:t>Click to edit Master text styles</a:t>
            </a:r>
          </a:p>
        </p:txBody>
      </p:sp>
      <p:sp>
        <p:nvSpPr>
          <p:cNvPr id="14" name="Content Placeholder 2"/>
          <p:cNvSpPr>
            <a:spLocks noGrp="1"/>
          </p:cNvSpPr>
          <p:nvPr>
            <p:ph idx="1"/>
          </p:nvPr>
        </p:nvSpPr>
        <p:spPr>
          <a:xfrm>
            <a:off x="380011" y="1840674"/>
            <a:ext cx="8478982" cy="4536373"/>
          </a:xfrm>
          <a:prstGeom prst="rect">
            <a:avLst/>
          </a:prstGeom>
        </p:spPr>
        <p:txBody>
          <a:bodyPr/>
          <a:lstStyle>
            <a:lvl1pPr>
              <a:lnSpc>
                <a:spcPct val="90000"/>
              </a:lnSpc>
              <a:buClr>
                <a:schemeClr val="accent3"/>
              </a:buClr>
              <a:buFont typeface="Wingdings" pitchFamily="2" charset="2"/>
              <a:buChar char="§"/>
              <a:defRPr sz="2600">
                <a:solidFill>
                  <a:schemeClr val="tx1">
                    <a:lumMod val="75000"/>
                    <a:lumOff val="25000"/>
                  </a:schemeClr>
                </a:solidFill>
              </a:defRPr>
            </a:lvl1pPr>
            <a:lvl2pPr>
              <a:lnSpc>
                <a:spcPct val="90000"/>
              </a:lnSpc>
              <a:spcBef>
                <a:spcPts val="400"/>
              </a:spcBef>
              <a:spcAft>
                <a:spcPts val="800"/>
              </a:spcAft>
              <a:defRPr sz="2200">
                <a:solidFill>
                  <a:schemeClr val="tx1">
                    <a:lumMod val="75000"/>
                    <a:lumOff val="25000"/>
                  </a:schemeClr>
                </a:solidFill>
              </a:defRPr>
            </a:lvl2pPr>
            <a:lvl3pPr marL="747713" indent="-209550">
              <a:lnSpc>
                <a:spcPct val="90000"/>
              </a:lnSpc>
              <a:spcBef>
                <a:spcPts val="400"/>
              </a:spcBef>
              <a:spcAft>
                <a:spcPts val="800"/>
              </a:spcAft>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Title 1"/>
          <p:cNvSpPr>
            <a:spLocks noGrp="1"/>
          </p:cNvSpPr>
          <p:nvPr>
            <p:ph type="title"/>
          </p:nvPr>
        </p:nvSpPr>
        <p:spPr>
          <a:xfrm>
            <a:off x="255326" y="0"/>
            <a:ext cx="8635101" cy="890614"/>
          </a:xfrm>
          <a:prstGeom prst="rect">
            <a:avLst/>
          </a:prstGeom>
        </p:spPr>
        <p:txBody>
          <a:bodyPr lIns="0" tIns="0" rIns="0" bIns="0" anchor="ctr" anchorCtr="0"/>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36711005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1" name="Picture 10" descr="AppSec-PPT-header-01.png"/>
          <p:cNvPicPr>
            <a:picLocks noChangeAspect="1"/>
          </p:cNvPicPr>
          <p:nvPr/>
        </p:nvPicPr>
        <p:blipFill>
          <a:blip r:embed="rId34" cstate="print"/>
          <a:srcRect t="5086"/>
          <a:stretch>
            <a:fillRect/>
          </a:stretch>
        </p:blipFill>
        <p:spPr>
          <a:xfrm>
            <a:off x="379" y="0"/>
            <a:ext cx="9143240" cy="1926560"/>
          </a:xfrm>
          <a:prstGeom prst="rect">
            <a:avLst/>
          </a:prstGeom>
        </p:spPr>
      </p:pic>
      <p:pic>
        <p:nvPicPr>
          <p:cNvPr id="10" name="Picture 9"/>
          <p:cNvPicPr>
            <a:picLocks noChangeAspect="1"/>
          </p:cNvPicPr>
          <p:nvPr/>
        </p:nvPicPr>
        <p:blipFill>
          <a:blip r:embed="rId35" cstate="print"/>
          <a:stretch>
            <a:fillRect/>
          </a:stretch>
        </p:blipFill>
        <p:spPr>
          <a:xfrm>
            <a:off x="7730836" y="6432468"/>
            <a:ext cx="1282534" cy="334484"/>
          </a:xfrm>
          <a:prstGeom prst="rect">
            <a:avLst/>
          </a:prstGeom>
        </p:spPr>
      </p:pic>
      <p:sp>
        <p:nvSpPr>
          <p:cNvPr id="4" name="TextBox 3"/>
          <p:cNvSpPr txBox="1"/>
          <p:nvPr/>
        </p:nvSpPr>
        <p:spPr>
          <a:xfrm>
            <a:off x="356945" y="6516370"/>
            <a:ext cx="3802568" cy="246221"/>
          </a:xfrm>
          <a:prstGeom prst="rect">
            <a:avLst/>
          </a:prstGeom>
          <a:noFill/>
        </p:spPr>
        <p:txBody>
          <a:bodyPr wrap="square" lIns="0" rIns="0" rtlCol="0">
            <a:spAutoFit/>
          </a:bodyPr>
          <a:lstStyle/>
          <a:p>
            <a:pPr algn="l"/>
            <a:r>
              <a:rPr lang="en-US" sz="1000" dirty="0" smtClean="0">
                <a:solidFill>
                  <a:srgbClr val="89A2B6"/>
                </a:solidFill>
              </a:rPr>
              <a:t>Application Security Inc. All rights reserved. Confidential</a:t>
            </a:r>
            <a:endParaRPr lang="en-US" sz="1000" dirty="0">
              <a:solidFill>
                <a:srgbClr val="89A2B6"/>
              </a:solidFill>
            </a:endParaRPr>
          </a:p>
        </p:txBody>
      </p:sp>
      <p:sp>
        <p:nvSpPr>
          <p:cNvPr id="7" name="TextBox 6"/>
          <p:cNvSpPr txBox="1"/>
          <p:nvPr/>
        </p:nvSpPr>
        <p:spPr>
          <a:xfrm>
            <a:off x="96097" y="6516370"/>
            <a:ext cx="260848" cy="246221"/>
          </a:xfrm>
          <a:prstGeom prst="rect">
            <a:avLst/>
          </a:prstGeom>
          <a:noFill/>
        </p:spPr>
        <p:txBody>
          <a:bodyPr wrap="square" lIns="0" rIns="0" rtlCol="0">
            <a:spAutoFit/>
          </a:bodyPr>
          <a:lstStyle/>
          <a:p>
            <a:pPr algn="l"/>
            <a:fld id="{A4370C78-B62B-49DC-826F-593EDAA9C081}" type="slidenum">
              <a:rPr lang="en-US" sz="1000" smtClean="0">
                <a:solidFill>
                  <a:srgbClr val="89A2B6"/>
                </a:solidFill>
              </a:rPr>
              <a:pPr algn="l"/>
              <a:t>‹#›</a:t>
            </a:fld>
            <a:endParaRPr lang="en-US" sz="1000" dirty="0">
              <a:solidFill>
                <a:srgbClr val="89A2B6"/>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40" r:id="rId2"/>
    <p:sldLayoutId id="2147483742" r:id="rId3"/>
    <p:sldLayoutId id="2147483729" r:id="rId4"/>
    <p:sldLayoutId id="2147483730" r:id="rId5"/>
    <p:sldLayoutId id="2147483731" r:id="rId6"/>
    <p:sldLayoutId id="2147483732" r:id="rId7"/>
    <p:sldLayoutId id="2147483718" r:id="rId8"/>
    <p:sldLayoutId id="2147483708" r:id="rId9"/>
    <p:sldLayoutId id="2147483683" r:id="rId10"/>
    <p:sldLayoutId id="2147483695" r:id="rId11"/>
    <p:sldLayoutId id="2147483712" r:id="rId12"/>
    <p:sldLayoutId id="2147483716" r:id="rId13"/>
    <p:sldLayoutId id="2147483717" r:id="rId14"/>
    <p:sldLayoutId id="2147483671" r:id="rId15"/>
    <p:sldLayoutId id="2147483721" r:id="rId16"/>
    <p:sldLayoutId id="2147483688" r:id="rId17"/>
    <p:sldLayoutId id="2147483727" r:id="rId18"/>
    <p:sldLayoutId id="2147483722" r:id="rId19"/>
    <p:sldLayoutId id="2147483723" r:id="rId20"/>
    <p:sldLayoutId id="2147483724" r:id="rId21"/>
    <p:sldLayoutId id="2147483725" r:id="rId22"/>
    <p:sldLayoutId id="2147483734" r:id="rId23"/>
    <p:sldLayoutId id="2147483735" r:id="rId24"/>
    <p:sldLayoutId id="2147483736" r:id="rId25"/>
    <p:sldLayoutId id="2147483737" r:id="rId26"/>
    <p:sldLayoutId id="2147483726" r:id="rId27"/>
    <p:sldLayoutId id="2147483689" r:id="rId28"/>
    <p:sldLayoutId id="2147483741" r:id="rId29"/>
    <p:sldLayoutId id="2147483743" r:id="rId30"/>
    <p:sldLayoutId id="2147483744" r:id="rId31"/>
    <p:sldLayoutId id="2147483745" r:id="rId32"/>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274320" indent="-201613" algn="l" defTabSz="914400" rtl="0" eaLnBrk="1" latinLnBrk="0" hangingPunct="1">
        <a:spcBef>
          <a:spcPts val="1000"/>
        </a:spcBef>
        <a:buFont typeface="Arial" pitchFamily="34" charset="0"/>
        <a:buChar char="•"/>
        <a:defRPr lang="en-US" sz="2800" b="1" kern="1200" noProof="0" dirty="0" smtClean="0">
          <a:solidFill>
            <a:schemeClr val="accent4"/>
          </a:solidFill>
          <a:latin typeface="+mn-lt"/>
          <a:ea typeface="+mn-ea"/>
          <a:cs typeface="+mn-cs"/>
        </a:defRPr>
      </a:lvl1pPr>
      <a:lvl2pPr marL="538163" indent="-296863" algn="l" defTabSz="914400" rtl="0" eaLnBrk="1" latinLnBrk="0" hangingPunct="1">
        <a:spcBef>
          <a:spcPts val="1000"/>
        </a:spcBef>
        <a:buFont typeface="Arial" pitchFamily="34" charset="0"/>
        <a:buChar char="–"/>
        <a:defRPr lang="en-US" sz="2800" kern="1200" noProof="0" dirty="0" smtClean="0">
          <a:solidFill>
            <a:schemeClr val="tx1"/>
          </a:solidFill>
          <a:latin typeface="+mn-lt"/>
          <a:ea typeface="+mn-ea"/>
          <a:cs typeface="+mn-cs"/>
        </a:defRPr>
      </a:lvl2pPr>
      <a:lvl3pPr marL="806450" indent="-268288" algn="l" defTabSz="914400" rtl="0" eaLnBrk="1" latinLnBrk="0" hangingPunct="1">
        <a:spcBef>
          <a:spcPts val="1000"/>
        </a:spcBef>
        <a:buFont typeface="Arial" pitchFamily="34" charset="0"/>
        <a:buChar char="•"/>
        <a:defRPr lang="en-US" sz="2000" kern="1200" noProof="0" dirty="0" smtClean="0">
          <a:solidFill>
            <a:schemeClr val="tx1"/>
          </a:solidFill>
          <a:latin typeface="+mn-lt"/>
          <a:ea typeface="+mn-ea"/>
          <a:cs typeface="+mn-cs"/>
        </a:defRPr>
      </a:lvl3pPr>
      <a:lvl4pPr marL="1169988" indent="-363538" algn="l" defTabSz="914400" rtl="0" eaLnBrk="1" latinLnBrk="0" hangingPunct="1">
        <a:spcBef>
          <a:spcPts val="1000"/>
        </a:spcBef>
        <a:buFont typeface="Arial" pitchFamily="34" charset="0"/>
        <a:buChar char="–"/>
        <a:defRPr lang="en-US" sz="1800" kern="1200" noProof="0" dirty="0" smtClean="0">
          <a:solidFill>
            <a:schemeClr val="tx1"/>
          </a:solidFill>
          <a:latin typeface="+mn-lt"/>
          <a:ea typeface="+mn-ea"/>
          <a:cs typeface="+mn-cs"/>
        </a:defRPr>
      </a:lvl4pPr>
      <a:lvl5pPr marL="1438275" indent="-268288" algn="l" defTabSz="914400" rtl="0" eaLnBrk="1" latinLnBrk="0" hangingPunct="1">
        <a:spcBef>
          <a:spcPts val="1000"/>
        </a:spcBef>
        <a:buFont typeface="Arial" pitchFamily="34" charset="0"/>
        <a:buChar char="»"/>
        <a:defRPr lang="en-US" sz="1800" kern="1200" noProof="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2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5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Hacking The Big 4 Databases</a:t>
            </a:r>
            <a:endParaRPr lang="en-US" dirty="0"/>
          </a:p>
        </p:txBody>
      </p:sp>
      <p:sp>
        <p:nvSpPr>
          <p:cNvPr id="3" name="Subtitle 2"/>
          <p:cNvSpPr>
            <a:spLocks noGrp="1"/>
          </p:cNvSpPr>
          <p:nvPr>
            <p:ph type="subTitle" idx="1"/>
          </p:nvPr>
        </p:nvSpPr>
        <p:spPr/>
        <p:txBody>
          <a:bodyPr/>
          <a:lstStyle/>
          <a:p>
            <a:r>
              <a:rPr lang="en-US" dirty="0" smtClean="0"/>
              <a:t>Frank Grottola</a:t>
            </a:r>
          </a:p>
          <a:p>
            <a:r>
              <a:rPr lang="en-US" dirty="0" smtClean="0"/>
              <a:t>VP – North American Sales</a:t>
            </a:r>
            <a:endParaRPr lang="en-US" dirty="0"/>
          </a:p>
        </p:txBody>
      </p:sp>
    </p:spTree>
    <p:extLst>
      <p:ext uri="{BB962C8B-B14F-4D97-AF65-F5344CB8AC3E}">
        <p14:creationId xmlns:p14="http://schemas.microsoft.com/office/powerpoint/2010/main" val="289944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Oracle: Run Password Brute Force Tool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3542"/>
            <a:ext cx="9144000" cy="50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1599" y="3497944"/>
            <a:ext cx="8737601" cy="19449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045" y="5457372"/>
            <a:ext cx="8737601" cy="791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93273" y="3149594"/>
            <a:ext cx="6531414" cy="2032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4345" y="3367310"/>
            <a:ext cx="6531414" cy="2032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620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1000"/>
                            </p:stCondLst>
                            <p:childTnLst>
                              <p:par>
                                <p:cTn id="9" presetID="22" presetClass="exit" presetSubtype="8" fill="hold" grpId="0" nodeType="afterEffect">
                                  <p:stCondLst>
                                    <p:cond delay="0"/>
                                  </p:stCondLst>
                                  <p:childTnLst>
                                    <p:animEffect transition="out" filter="wipe(left)">
                                      <p:cBhvr>
                                        <p:cTn id="10" dur="1000"/>
                                        <p:tgtEl>
                                          <p:spTgt spid="8"/>
                                        </p:tgtEl>
                                      </p:cBhvr>
                                    </p:animEffect>
                                    <p:set>
                                      <p:cBhvr>
                                        <p:cTn id="11" dur="1" fill="hold">
                                          <p:stCondLst>
                                            <p:cond delay="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0" nodeType="clickEffect">
                                  <p:stCondLst>
                                    <p:cond delay="0"/>
                                  </p:stCondLst>
                                  <p:childTnLst>
                                    <p:animEffect transition="out" filter="wipe(up)">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Oracle: Login As SYS</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57" y="1257754"/>
            <a:ext cx="79740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2040" y="1600199"/>
            <a:ext cx="7603760" cy="45007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22" y="1676852"/>
            <a:ext cx="7612513" cy="206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35102" y="1676852"/>
            <a:ext cx="5187933" cy="2032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0522" y="1915672"/>
            <a:ext cx="7595278" cy="1259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0522" y="3225236"/>
            <a:ext cx="446298" cy="20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6820" y="3227162"/>
            <a:ext cx="976780" cy="2032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0522" y="3419027"/>
            <a:ext cx="1423078" cy="2032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0521" y="3581399"/>
            <a:ext cx="711539" cy="162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78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par>
                          <p:cTn id="13" fill="hold">
                            <p:stCondLst>
                              <p:cond delay="2000"/>
                            </p:stCondLst>
                            <p:childTnLst>
                              <p:par>
                                <p:cTn id="14" presetID="22" presetClass="exit" presetSubtype="8" fill="hold" grpId="0" nodeType="afterEffect">
                                  <p:stCondLst>
                                    <p:cond delay="0"/>
                                  </p:stCondLst>
                                  <p:childTnLst>
                                    <p:animEffect transition="out" filter="wipe(left)">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par>
                          <p:cTn id="27" fill="hold">
                            <p:stCondLst>
                              <p:cond delay="1000"/>
                            </p:stCondLst>
                            <p:childTnLst>
                              <p:par>
                                <p:cTn id="28" presetID="22" presetClass="exit" presetSubtype="8" fill="hold" grpId="0" nodeType="afterEffect">
                                  <p:stCondLst>
                                    <p:cond delay="0"/>
                                  </p:stCondLst>
                                  <p:childTnLst>
                                    <p:animEffect transition="out" filter="wipe(left)">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Oracle </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83909"/>
            <a:ext cx="5592580" cy="551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6636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defRPr/>
            </a:pPr>
            <a:r>
              <a:rPr dirty="0" smtClean="0"/>
              <a:t>Attacking </a:t>
            </a:r>
            <a:r>
              <a:rPr lang="en-US" dirty="0" smtClean="0"/>
              <a:t>MS SQL Server</a:t>
            </a:r>
            <a:r>
              <a:rPr dirty="0" smtClean="0"/>
              <a:t>: </a:t>
            </a:r>
            <a:r>
              <a:rPr lang="en-US" dirty="0" smtClean="0"/>
              <a:t>SQL Injection</a:t>
            </a:r>
            <a:endParaRPr sz="2000" dirty="0" smtClean="0"/>
          </a:p>
        </p:txBody>
      </p:sp>
      <p:sp>
        <p:nvSpPr>
          <p:cNvPr id="20483" name="Rectangle 3"/>
          <p:cNvSpPr>
            <a:spLocks noGrp="1" noChangeArrowheads="1"/>
          </p:cNvSpPr>
          <p:nvPr>
            <p:ph idx="1"/>
          </p:nvPr>
        </p:nvSpPr>
        <p:spPr/>
        <p:txBody>
          <a:bodyPr/>
          <a:lstStyle/>
          <a:p>
            <a:r>
              <a:rPr lang="en-US" sz="2400" dirty="0"/>
              <a:t>Attack Target: </a:t>
            </a:r>
            <a:endParaRPr lang="en-US" sz="1800" dirty="0"/>
          </a:p>
          <a:p>
            <a:pPr lvl="1"/>
            <a:r>
              <a:rPr lang="en-US" sz="2000" dirty="0" smtClean="0"/>
              <a:t>Microsoft SQL Server 2008 </a:t>
            </a:r>
            <a:endParaRPr lang="en-US" sz="1400" dirty="0"/>
          </a:p>
          <a:p>
            <a:r>
              <a:rPr lang="en-US" sz="2400" dirty="0"/>
              <a:t>Privilege Level: </a:t>
            </a:r>
            <a:endParaRPr lang="en-US" sz="2400" dirty="0" smtClean="0"/>
          </a:p>
          <a:p>
            <a:pPr lvl="1"/>
            <a:r>
              <a:rPr lang="en-US" sz="2000" dirty="0" smtClean="0"/>
              <a:t>CREATE DATABASE</a:t>
            </a:r>
            <a:endParaRPr lang="en-US" sz="1050" dirty="0"/>
          </a:p>
          <a:p>
            <a:r>
              <a:rPr lang="en-US" sz="2400" dirty="0"/>
              <a:t>Outcome: </a:t>
            </a:r>
            <a:endParaRPr lang="en-US" sz="2400" dirty="0" smtClean="0"/>
          </a:p>
          <a:p>
            <a:pPr lvl="1"/>
            <a:r>
              <a:rPr lang="en-US" sz="2000" dirty="0" smtClean="0"/>
              <a:t>Full control of SQL Server (become SA)</a:t>
            </a:r>
            <a:endParaRPr lang="en-US" sz="1050" dirty="0"/>
          </a:p>
          <a:p>
            <a:r>
              <a:rPr lang="en-US" sz="2400" dirty="0" smtClean="0"/>
              <a:t>Vulnerabilities </a:t>
            </a:r>
            <a:r>
              <a:rPr lang="en-US" sz="2400" dirty="0"/>
              <a:t>Exploited:</a:t>
            </a:r>
            <a:endParaRPr lang="en-US" sz="1800" dirty="0"/>
          </a:p>
          <a:p>
            <a:pPr lvl="1"/>
            <a:r>
              <a:rPr lang="en-US" sz="2000" dirty="0" smtClean="0"/>
              <a:t>Privilege escalation via SQL injection in RESTORE function</a:t>
            </a:r>
          </a:p>
          <a:p>
            <a:r>
              <a:rPr lang="en-US" sz="2400" dirty="0"/>
              <a:t>Reported By</a:t>
            </a:r>
            <a:r>
              <a:rPr lang="en-US" sz="2400" dirty="0" smtClean="0"/>
              <a:t>:</a:t>
            </a:r>
          </a:p>
          <a:p>
            <a:pPr lvl="1"/>
            <a:r>
              <a:rPr lang="en-US" sz="2000" dirty="0" smtClean="0"/>
              <a:t>Martin </a:t>
            </a:r>
            <a:r>
              <a:rPr lang="en-US" sz="2000" dirty="0" err="1" smtClean="0"/>
              <a:t>Rakhmanov</a:t>
            </a:r>
            <a:r>
              <a:rPr lang="en-US" sz="2000" dirty="0" smtClean="0"/>
              <a:t> – Team SHATTER – AppSecInc</a:t>
            </a:r>
          </a:p>
          <a:p>
            <a:r>
              <a:rPr lang="en-US" sz="2400" dirty="0" smtClean="0"/>
              <a:t>Patched By Vendor:</a:t>
            </a:r>
          </a:p>
          <a:p>
            <a:pPr lvl="1"/>
            <a:r>
              <a:rPr lang="en-US" sz="2000" dirty="0" smtClean="0"/>
              <a:t>Unpatched</a:t>
            </a:r>
            <a:endParaRPr lang="en-US" sz="2000" dirty="0"/>
          </a:p>
        </p:txBody>
      </p:sp>
    </p:spTree>
    <p:extLst>
      <p:ext uri="{BB962C8B-B14F-4D97-AF65-F5344CB8AC3E}">
        <p14:creationId xmlns:p14="http://schemas.microsoft.com/office/powerpoint/2010/main" val="5213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Sybase</a:t>
            </a:r>
            <a:endParaRPr lang="en-US" dirty="0"/>
          </a:p>
        </p:txBody>
      </p:sp>
      <p:sp>
        <p:nvSpPr>
          <p:cNvPr id="3" name="Content Placeholder 2"/>
          <p:cNvSpPr>
            <a:spLocks noGrp="1"/>
          </p:cNvSpPr>
          <p:nvPr>
            <p:ph idx="1"/>
          </p:nvPr>
        </p:nvSpPr>
        <p:spPr/>
        <p:txBody>
          <a:bodyPr/>
          <a:lstStyle/>
          <a:p>
            <a:r>
              <a:rPr lang="en-US" sz="2400" dirty="0"/>
              <a:t>Attack Target: </a:t>
            </a:r>
            <a:endParaRPr lang="en-US" sz="1800" dirty="0"/>
          </a:p>
          <a:p>
            <a:pPr lvl="1"/>
            <a:r>
              <a:rPr lang="en-US" sz="2000" dirty="0" smtClean="0"/>
              <a:t>Sybase ASE v15.5 </a:t>
            </a:r>
            <a:endParaRPr lang="en-US" sz="1400" dirty="0"/>
          </a:p>
          <a:p>
            <a:r>
              <a:rPr lang="en-US" sz="2400" dirty="0"/>
              <a:t>Privilege Level: </a:t>
            </a:r>
          </a:p>
          <a:p>
            <a:pPr lvl="1"/>
            <a:r>
              <a:rPr lang="en-US" sz="2000" dirty="0" smtClean="0"/>
              <a:t>Login only</a:t>
            </a:r>
            <a:endParaRPr lang="en-US" sz="1050" dirty="0"/>
          </a:p>
          <a:p>
            <a:r>
              <a:rPr lang="en-US" sz="2400" dirty="0"/>
              <a:t>Outcome: </a:t>
            </a:r>
          </a:p>
          <a:p>
            <a:pPr lvl="1"/>
            <a:r>
              <a:rPr lang="en-US" sz="2000" dirty="0"/>
              <a:t>Full control of </a:t>
            </a:r>
            <a:r>
              <a:rPr lang="en-US" sz="2000" dirty="0" smtClean="0"/>
              <a:t>Sybase server (become </a:t>
            </a:r>
            <a:r>
              <a:rPr lang="en-US" sz="2000" dirty="0"/>
              <a:t>SA)</a:t>
            </a:r>
            <a:endParaRPr lang="en-US" sz="1050" dirty="0"/>
          </a:p>
          <a:p>
            <a:r>
              <a:rPr lang="en-US" sz="2400" dirty="0"/>
              <a:t>Vulnerabilities Exploited:</a:t>
            </a:r>
            <a:endParaRPr lang="en-US" sz="1800" dirty="0"/>
          </a:p>
          <a:p>
            <a:pPr lvl="1"/>
            <a:r>
              <a:rPr lang="en-US" sz="2000" dirty="0"/>
              <a:t>Privilege escalation via SQL injection in </a:t>
            </a:r>
            <a:r>
              <a:rPr lang="en-US" sz="2000" dirty="0" smtClean="0"/>
              <a:t>DBCC IMPORT_METADATA</a:t>
            </a:r>
          </a:p>
          <a:p>
            <a:r>
              <a:rPr lang="en-US" sz="2400" dirty="0" smtClean="0"/>
              <a:t>Reported by:</a:t>
            </a:r>
          </a:p>
          <a:p>
            <a:pPr lvl="1"/>
            <a:r>
              <a:rPr lang="en-US" sz="2000" dirty="0" smtClean="0"/>
              <a:t>Martin </a:t>
            </a:r>
            <a:r>
              <a:rPr lang="en-US" sz="2000" dirty="0" err="1" smtClean="0"/>
              <a:t>Rakhmanov</a:t>
            </a:r>
            <a:r>
              <a:rPr lang="en-US" sz="2000" dirty="0" smtClean="0"/>
              <a:t> - Team SHATTER - AppSecInc</a:t>
            </a:r>
          </a:p>
          <a:p>
            <a:r>
              <a:rPr lang="en-US" sz="2400" dirty="0" smtClean="0"/>
              <a:t>Patched </a:t>
            </a:r>
            <a:r>
              <a:rPr lang="en-US" sz="2400" dirty="0"/>
              <a:t>by Vendor</a:t>
            </a:r>
            <a:r>
              <a:rPr lang="en-US" sz="2400" dirty="0" smtClean="0"/>
              <a:t>:</a:t>
            </a:r>
          </a:p>
          <a:p>
            <a:pPr lvl="1"/>
            <a:r>
              <a:rPr lang="en-US" sz="2000" dirty="0" smtClean="0"/>
              <a:t>Sybase ASE 15.7 ESD #2 (Sept 2012)</a:t>
            </a:r>
            <a:endParaRPr lang="en-US" sz="2000" dirty="0"/>
          </a:p>
        </p:txBody>
      </p:sp>
    </p:spTree>
    <p:extLst>
      <p:ext uri="{BB962C8B-B14F-4D97-AF65-F5344CB8AC3E}">
        <p14:creationId xmlns:p14="http://schemas.microsoft.com/office/powerpoint/2010/main" val="31487540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DB2</a:t>
            </a:r>
            <a:endParaRPr lang="en-US" dirty="0"/>
          </a:p>
        </p:txBody>
      </p:sp>
      <p:sp>
        <p:nvSpPr>
          <p:cNvPr id="3" name="Content Placeholder 2"/>
          <p:cNvSpPr>
            <a:spLocks noGrp="1"/>
          </p:cNvSpPr>
          <p:nvPr>
            <p:ph idx="1"/>
          </p:nvPr>
        </p:nvSpPr>
        <p:spPr/>
        <p:txBody>
          <a:bodyPr/>
          <a:lstStyle/>
          <a:p>
            <a:r>
              <a:rPr lang="en-US" sz="2400" dirty="0"/>
              <a:t>Attack Target: </a:t>
            </a:r>
            <a:endParaRPr lang="en-US" sz="1800" dirty="0"/>
          </a:p>
          <a:p>
            <a:pPr lvl="1"/>
            <a:r>
              <a:rPr lang="en-US" sz="2000" dirty="0" smtClean="0"/>
              <a:t>IBM DB2 LUW v9.7 (Windows only)</a:t>
            </a:r>
            <a:endParaRPr lang="en-US" sz="1400" dirty="0"/>
          </a:p>
          <a:p>
            <a:r>
              <a:rPr lang="en-US" sz="2400" dirty="0"/>
              <a:t>Privilege Level: </a:t>
            </a:r>
          </a:p>
          <a:p>
            <a:pPr lvl="1"/>
            <a:r>
              <a:rPr lang="en-US" sz="2000" dirty="0" smtClean="0"/>
              <a:t>Login only</a:t>
            </a:r>
            <a:endParaRPr lang="en-US" sz="1050" dirty="0"/>
          </a:p>
          <a:p>
            <a:r>
              <a:rPr lang="en-US" sz="2400" dirty="0"/>
              <a:t>Outcome: </a:t>
            </a:r>
          </a:p>
          <a:p>
            <a:pPr lvl="1"/>
            <a:r>
              <a:rPr lang="en-US" sz="2000" dirty="0"/>
              <a:t>Full control of </a:t>
            </a:r>
            <a:r>
              <a:rPr lang="en-US" sz="2000" dirty="0" smtClean="0"/>
              <a:t>database and the server it runs on (become OS admin) </a:t>
            </a:r>
            <a:endParaRPr lang="en-US" sz="1050" dirty="0"/>
          </a:p>
          <a:p>
            <a:r>
              <a:rPr lang="en-US" sz="2400" dirty="0"/>
              <a:t>Vulnerabilities Exploited:</a:t>
            </a:r>
            <a:endParaRPr lang="en-US" sz="1800" dirty="0"/>
          </a:p>
          <a:p>
            <a:pPr lvl="1"/>
            <a:r>
              <a:rPr lang="en-US" sz="2000" dirty="0" smtClean="0"/>
              <a:t>Arbitrary Code Execution in SQLJ.DB2_INSTALL_JAR</a:t>
            </a:r>
          </a:p>
          <a:p>
            <a:r>
              <a:rPr lang="en-US" sz="2400" dirty="0" smtClean="0"/>
              <a:t>Reported by:</a:t>
            </a:r>
          </a:p>
          <a:p>
            <a:pPr lvl="1"/>
            <a:r>
              <a:rPr lang="en-US" sz="2000" dirty="0" smtClean="0"/>
              <a:t>Martin </a:t>
            </a:r>
            <a:r>
              <a:rPr lang="en-US" sz="2000" dirty="0" err="1" smtClean="0"/>
              <a:t>Rakhmanov</a:t>
            </a:r>
            <a:r>
              <a:rPr lang="en-US" sz="2000" dirty="0" smtClean="0"/>
              <a:t> - Team SHATTER - AppSecInc</a:t>
            </a:r>
          </a:p>
          <a:p>
            <a:r>
              <a:rPr lang="en-US" sz="2400" dirty="0" smtClean="0"/>
              <a:t>Patched </a:t>
            </a:r>
            <a:r>
              <a:rPr lang="en-US" sz="2400" dirty="0"/>
              <a:t>by Vendor</a:t>
            </a:r>
            <a:r>
              <a:rPr lang="en-US" sz="2400" dirty="0" smtClean="0"/>
              <a:t>:</a:t>
            </a:r>
          </a:p>
          <a:p>
            <a:pPr lvl="1"/>
            <a:r>
              <a:rPr lang="en-US" sz="2000" dirty="0" smtClean="0"/>
              <a:t>DB2 9.1 </a:t>
            </a:r>
            <a:r>
              <a:rPr lang="en-US" sz="2000" dirty="0" err="1" smtClean="0"/>
              <a:t>FixPack</a:t>
            </a:r>
            <a:r>
              <a:rPr lang="en-US" sz="2000" dirty="0" smtClean="0"/>
              <a:t> 12 – August 2012</a:t>
            </a:r>
          </a:p>
        </p:txBody>
      </p:sp>
    </p:spTree>
    <p:extLst>
      <p:ext uri="{BB962C8B-B14F-4D97-AF65-F5344CB8AC3E}">
        <p14:creationId xmlns:p14="http://schemas.microsoft.com/office/powerpoint/2010/main" val="3245598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Security Top 10 Checklist</a:t>
            </a:r>
            <a:endParaRPr lang="en-US" dirty="0"/>
          </a:p>
        </p:txBody>
      </p:sp>
      <p:graphicFrame>
        <p:nvGraphicFramePr>
          <p:cNvPr id="5" name="Diagram 4"/>
          <p:cNvGraphicFramePr/>
          <p:nvPr>
            <p:extLst>
              <p:ext uri="{D42A27DB-BD31-4B8C-83A1-F6EECF244321}">
                <p14:modId xmlns:p14="http://schemas.microsoft.com/office/powerpoint/2010/main" val="1963728837"/>
              </p:ext>
            </p:extLst>
          </p:nvPr>
        </p:nvGraphicFramePr>
        <p:xfrm>
          <a:off x="3982192" y="1304802"/>
          <a:ext cx="4921965" cy="4859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C:\Jeff\Images\Photos.comJC\Top10123217838478 x 359.jpg"/>
          <p:cNvPicPr>
            <a:picLocks noChangeAspect="1" noChangeArrowheads="1"/>
          </p:cNvPicPr>
          <p:nvPr/>
        </p:nvPicPr>
        <p:blipFill rotWithShape="1">
          <a:blip r:embed="rId8">
            <a:extLst>
              <a:ext uri="{28A0092B-C50C-407E-A947-70E740481C1C}">
                <a14:useLocalDpi xmlns:a14="http://schemas.microsoft.com/office/drawing/2010/main" val="0"/>
              </a:ext>
            </a:extLst>
          </a:blip>
          <a:srcRect l="12679" t="7936" r="13637" b="8290"/>
          <a:stretch/>
        </p:blipFill>
        <p:spPr bwMode="auto">
          <a:xfrm>
            <a:off x="0" y="2173183"/>
            <a:ext cx="3657601" cy="312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87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graphicEl>
                                              <a:dgm id="{F9007CD7-2705-4ABC-8410-DF43FA48EC2F}"/>
                                            </p:graphicEl>
                                          </p:spTgt>
                                        </p:tgtEl>
                                        <p:attrNameLst>
                                          <p:attrName>style.visibility</p:attrName>
                                        </p:attrNameLst>
                                      </p:cBhvr>
                                      <p:to>
                                        <p:strVal val="visible"/>
                                      </p:to>
                                    </p:set>
                                    <p:anim calcmode="lin" valueType="num">
                                      <p:cBhvr additive="base">
                                        <p:cTn id="7" dur="500" fill="hold"/>
                                        <p:tgtEl>
                                          <p:spTgt spid="5">
                                            <p:graphicEl>
                                              <a:dgm id="{F9007CD7-2705-4ABC-8410-DF43FA48EC2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F9007CD7-2705-4ABC-8410-DF43FA48EC2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graphicEl>
                                              <a:dgm id="{81ECA101-E7C7-4000-95C3-95630F702336}"/>
                                            </p:graphicEl>
                                          </p:spTgt>
                                        </p:tgtEl>
                                        <p:attrNameLst>
                                          <p:attrName>style.visibility</p:attrName>
                                        </p:attrNameLst>
                                      </p:cBhvr>
                                      <p:to>
                                        <p:strVal val="visible"/>
                                      </p:to>
                                    </p:set>
                                    <p:anim calcmode="lin" valueType="num">
                                      <p:cBhvr additive="base">
                                        <p:cTn id="13" dur="500" fill="hold"/>
                                        <p:tgtEl>
                                          <p:spTgt spid="5">
                                            <p:graphicEl>
                                              <a:dgm id="{81ECA101-E7C7-4000-95C3-95630F702336}"/>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graphicEl>
                                              <a:dgm id="{81ECA101-E7C7-4000-95C3-95630F70233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graphicEl>
                                              <a:dgm id="{E5DCF64F-2C39-4D39-875E-4AC95FA4680C}"/>
                                            </p:graphicEl>
                                          </p:spTgt>
                                        </p:tgtEl>
                                        <p:attrNameLst>
                                          <p:attrName>style.visibility</p:attrName>
                                        </p:attrNameLst>
                                      </p:cBhvr>
                                      <p:to>
                                        <p:strVal val="visible"/>
                                      </p:to>
                                    </p:set>
                                    <p:anim calcmode="lin" valueType="num">
                                      <p:cBhvr additive="base">
                                        <p:cTn id="19" dur="500" fill="hold"/>
                                        <p:tgtEl>
                                          <p:spTgt spid="5">
                                            <p:graphicEl>
                                              <a:dgm id="{E5DCF64F-2C39-4D39-875E-4AC95FA4680C}"/>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graphicEl>
                                              <a:dgm id="{E5DCF64F-2C39-4D39-875E-4AC95FA4680C}"/>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graphicEl>
                                              <a:dgm id="{D70B5CFE-4F94-49C2-9620-721DE89482AA}"/>
                                            </p:graphicEl>
                                          </p:spTgt>
                                        </p:tgtEl>
                                        <p:attrNameLst>
                                          <p:attrName>style.visibility</p:attrName>
                                        </p:attrNameLst>
                                      </p:cBhvr>
                                      <p:to>
                                        <p:strVal val="visible"/>
                                      </p:to>
                                    </p:set>
                                    <p:anim calcmode="lin" valueType="num">
                                      <p:cBhvr additive="base">
                                        <p:cTn id="25" dur="500" fill="hold"/>
                                        <p:tgtEl>
                                          <p:spTgt spid="5">
                                            <p:graphicEl>
                                              <a:dgm id="{D70B5CFE-4F94-49C2-9620-721DE89482AA}"/>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graphicEl>
                                              <a:dgm id="{D70B5CFE-4F94-49C2-9620-721DE89482AA}"/>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graphicEl>
                                              <a:dgm id="{C97B220B-80E6-4E00-8D57-4C018BB01260}"/>
                                            </p:graphicEl>
                                          </p:spTgt>
                                        </p:tgtEl>
                                        <p:attrNameLst>
                                          <p:attrName>style.visibility</p:attrName>
                                        </p:attrNameLst>
                                      </p:cBhvr>
                                      <p:to>
                                        <p:strVal val="visible"/>
                                      </p:to>
                                    </p:set>
                                    <p:anim calcmode="lin" valueType="num">
                                      <p:cBhvr additive="base">
                                        <p:cTn id="31" dur="500" fill="hold"/>
                                        <p:tgtEl>
                                          <p:spTgt spid="5">
                                            <p:graphicEl>
                                              <a:dgm id="{C97B220B-80E6-4E00-8D57-4C018BB01260}"/>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graphicEl>
                                              <a:dgm id="{C97B220B-80E6-4E00-8D57-4C018BB01260}"/>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graphicEl>
                                              <a:dgm id="{159F2784-C6E4-4E63-B330-435EE0966A2C}"/>
                                            </p:graphicEl>
                                          </p:spTgt>
                                        </p:tgtEl>
                                        <p:attrNameLst>
                                          <p:attrName>style.visibility</p:attrName>
                                        </p:attrNameLst>
                                      </p:cBhvr>
                                      <p:to>
                                        <p:strVal val="visible"/>
                                      </p:to>
                                    </p:set>
                                    <p:anim calcmode="lin" valueType="num">
                                      <p:cBhvr additive="base">
                                        <p:cTn id="37" dur="500" fill="hold"/>
                                        <p:tgtEl>
                                          <p:spTgt spid="5">
                                            <p:graphicEl>
                                              <a:dgm id="{159F2784-C6E4-4E63-B330-435EE0966A2C}"/>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graphicEl>
                                              <a:dgm id="{159F2784-C6E4-4E63-B330-435EE0966A2C}"/>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graphicEl>
                                              <a:dgm id="{F22BE388-17D3-4835-8985-74BC78EFCB57}"/>
                                            </p:graphicEl>
                                          </p:spTgt>
                                        </p:tgtEl>
                                        <p:attrNameLst>
                                          <p:attrName>style.visibility</p:attrName>
                                        </p:attrNameLst>
                                      </p:cBhvr>
                                      <p:to>
                                        <p:strVal val="visible"/>
                                      </p:to>
                                    </p:set>
                                    <p:anim calcmode="lin" valueType="num">
                                      <p:cBhvr additive="base">
                                        <p:cTn id="43" dur="500" fill="hold"/>
                                        <p:tgtEl>
                                          <p:spTgt spid="5">
                                            <p:graphicEl>
                                              <a:dgm id="{F22BE388-17D3-4835-8985-74BC78EFCB57}"/>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graphicEl>
                                              <a:dgm id="{F22BE388-17D3-4835-8985-74BC78EFCB57}"/>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
                                            <p:graphicEl>
                                              <a:dgm id="{8AF41C57-195B-4518-91DA-2BFE608398AB}"/>
                                            </p:graphicEl>
                                          </p:spTgt>
                                        </p:tgtEl>
                                        <p:attrNameLst>
                                          <p:attrName>style.visibility</p:attrName>
                                        </p:attrNameLst>
                                      </p:cBhvr>
                                      <p:to>
                                        <p:strVal val="visible"/>
                                      </p:to>
                                    </p:set>
                                    <p:anim calcmode="lin" valueType="num">
                                      <p:cBhvr additive="base">
                                        <p:cTn id="49" dur="500" fill="hold"/>
                                        <p:tgtEl>
                                          <p:spTgt spid="5">
                                            <p:graphicEl>
                                              <a:dgm id="{8AF41C57-195B-4518-91DA-2BFE608398AB}"/>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graphicEl>
                                              <a:dgm id="{8AF41C57-195B-4518-91DA-2BFE608398AB}"/>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
                                            <p:graphicEl>
                                              <a:dgm id="{4B45A90C-6EE4-483B-8896-305F93EDC553}"/>
                                            </p:graphicEl>
                                          </p:spTgt>
                                        </p:tgtEl>
                                        <p:attrNameLst>
                                          <p:attrName>style.visibility</p:attrName>
                                        </p:attrNameLst>
                                      </p:cBhvr>
                                      <p:to>
                                        <p:strVal val="visible"/>
                                      </p:to>
                                    </p:set>
                                    <p:anim calcmode="lin" valueType="num">
                                      <p:cBhvr additive="base">
                                        <p:cTn id="55" dur="500" fill="hold"/>
                                        <p:tgtEl>
                                          <p:spTgt spid="5">
                                            <p:graphicEl>
                                              <a:dgm id="{4B45A90C-6EE4-483B-8896-305F93EDC553}"/>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graphicEl>
                                              <a:dgm id="{4B45A90C-6EE4-483B-8896-305F93EDC553}"/>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
                                            <p:graphicEl>
                                              <a:dgm id="{98253320-1350-4C9B-8912-6A8534BF307C}"/>
                                            </p:graphicEl>
                                          </p:spTgt>
                                        </p:tgtEl>
                                        <p:attrNameLst>
                                          <p:attrName>style.visibility</p:attrName>
                                        </p:attrNameLst>
                                      </p:cBhvr>
                                      <p:to>
                                        <p:strVal val="visible"/>
                                      </p:to>
                                    </p:set>
                                    <p:anim calcmode="lin" valueType="num">
                                      <p:cBhvr additive="base">
                                        <p:cTn id="61" dur="500" fill="hold"/>
                                        <p:tgtEl>
                                          <p:spTgt spid="5">
                                            <p:graphicEl>
                                              <a:dgm id="{98253320-1350-4C9B-8912-6A8534BF307C}"/>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graphicEl>
                                              <a:dgm id="{98253320-1350-4C9B-8912-6A8534BF307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p:txBody>
          <a:bodyPr/>
          <a:lstStyle/>
          <a:p>
            <a:pPr marL="72707" indent="0">
              <a:buNone/>
            </a:pPr>
            <a:endParaRPr lang="en-US" sz="2000" dirty="0" smtClean="0"/>
          </a:p>
          <a:p>
            <a:pPr lvl="1"/>
            <a:endParaRPr lang="en-US" sz="1800" dirty="0" smtClean="0"/>
          </a:p>
          <a:p>
            <a:pPr lvl="1"/>
            <a:endParaRPr lang="en-US" sz="1800" dirty="0" smtClean="0"/>
          </a:p>
          <a:p>
            <a:pPr lvl="1"/>
            <a:endParaRPr lang="en-US" sz="18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4" name="Title 3"/>
          <p:cNvSpPr>
            <a:spLocks noGrp="1"/>
          </p:cNvSpPr>
          <p:nvPr>
            <p:ph type="title"/>
          </p:nvPr>
        </p:nvSpPr>
        <p:spPr/>
        <p:txBody>
          <a:bodyPr/>
          <a:lstStyle/>
          <a:p>
            <a:r>
              <a:rPr lang="en-US" dirty="0"/>
              <a:t>A Process To Secure Your Databases</a:t>
            </a:r>
          </a:p>
        </p:txBody>
      </p:sp>
      <p:sp>
        <p:nvSpPr>
          <p:cNvPr id="15" name="Text Placeholder 5"/>
          <p:cNvSpPr txBox="1">
            <a:spLocks/>
          </p:cNvSpPr>
          <p:nvPr/>
        </p:nvSpPr>
        <p:spPr>
          <a:xfrm>
            <a:off x="1998644" y="1090002"/>
            <a:ext cx="5708831" cy="4246563"/>
          </a:xfrm>
          <a:prstGeom prst="rect">
            <a:avLst/>
          </a:prstGeom>
        </p:spPr>
        <p:txBody>
          <a:bodyPr/>
          <a:lstStyle>
            <a:lvl1pPr marL="274320" indent="-201613" algn="l" defTabSz="914400" rtl="0" eaLnBrk="1" latinLnBrk="0" hangingPunct="1">
              <a:spcBef>
                <a:spcPts val="1000"/>
              </a:spcBef>
              <a:buFont typeface="Arial" pitchFamily="34" charset="0"/>
              <a:buChar char="•"/>
              <a:defRPr lang="en-US" sz="2800" b="1" kern="1200" noProof="0" dirty="0" smtClean="0">
                <a:solidFill>
                  <a:schemeClr val="accent4"/>
                </a:solidFill>
                <a:latin typeface="+mn-lt"/>
                <a:ea typeface="+mn-ea"/>
                <a:cs typeface="+mn-cs"/>
              </a:defRPr>
            </a:lvl1pPr>
            <a:lvl2pPr marL="538163" indent="-296863" algn="l" defTabSz="914400" rtl="0" eaLnBrk="1" latinLnBrk="0" hangingPunct="1">
              <a:spcBef>
                <a:spcPts val="1000"/>
              </a:spcBef>
              <a:buFont typeface="Arial" pitchFamily="34" charset="0"/>
              <a:buChar char="–"/>
              <a:defRPr lang="en-US" sz="2800" kern="1200" noProof="0" dirty="0" smtClean="0">
                <a:solidFill>
                  <a:schemeClr val="tx1"/>
                </a:solidFill>
                <a:latin typeface="+mn-lt"/>
                <a:ea typeface="+mn-ea"/>
                <a:cs typeface="+mn-cs"/>
              </a:defRPr>
            </a:lvl2pPr>
            <a:lvl3pPr marL="806450" indent="-268288" algn="l" defTabSz="914400" rtl="0" eaLnBrk="1" latinLnBrk="0" hangingPunct="1">
              <a:spcBef>
                <a:spcPts val="1000"/>
              </a:spcBef>
              <a:buFont typeface="Arial" pitchFamily="34" charset="0"/>
              <a:buChar char="•"/>
              <a:defRPr lang="en-US" sz="2000" kern="1200" noProof="0" dirty="0" smtClean="0">
                <a:solidFill>
                  <a:schemeClr val="tx1"/>
                </a:solidFill>
                <a:latin typeface="+mn-lt"/>
                <a:ea typeface="+mn-ea"/>
                <a:cs typeface="+mn-cs"/>
              </a:defRPr>
            </a:lvl3pPr>
            <a:lvl4pPr marL="1169988" indent="-363538" algn="l" defTabSz="914400" rtl="0" eaLnBrk="1" latinLnBrk="0" hangingPunct="1">
              <a:spcBef>
                <a:spcPts val="1000"/>
              </a:spcBef>
              <a:buFont typeface="Arial" pitchFamily="34" charset="0"/>
              <a:buChar char="–"/>
              <a:defRPr lang="en-US" sz="1800" kern="1200" noProof="0" dirty="0" smtClean="0">
                <a:solidFill>
                  <a:schemeClr val="tx1"/>
                </a:solidFill>
                <a:latin typeface="+mn-lt"/>
                <a:ea typeface="+mn-ea"/>
                <a:cs typeface="+mn-cs"/>
              </a:defRPr>
            </a:lvl4pPr>
            <a:lvl5pPr marL="1438275" indent="-268288" algn="l" defTabSz="914400" rtl="0" eaLnBrk="1" latinLnBrk="0" hangingPunct="1">
              <a:spcBef>
                <a:spcPts val="1000"/>
              </a:spcBef>
              <a:buFont typeface="Arial" pitchFamily="34" charset="0"/>
              <a:buChar char="»"/>
              <a:defRPr lang="en-US" sz="1800" kern="1200" noProof="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2" name="Group 1"/>
          <p:cNvGrpSpPr/>
          <p:nvPr/>
        </p:nvGrpSpPr>
        <p:grpSpPr>
          <a:xfrm>
            <a:off x="228600" y="895897"/>
            <a:ext cx="8686800" cy="5809384"/>
            <a:chOff x="228600" y="895897"/>
            <a:chExt cx="8686800" cy="5809384"/>
          </a:xfrm>
        </p:grpSpPr>
        <p:grpSp>
          <p:nvGrpSpPr>
            <p:cNvPr id="6" name="Group 5"/>
            <p:cNvGrpSpPr/>
            <p:nvPr/>
          </p:nvGrpSpPr>
          <p:grpSpPr>
            <a:xfrm>
              <a:off x="228600" y="895897"/>
              <a:ext cx="8686800" cy="5100032"/>
              <a:chOff x="228600" y="2195380"/>
              <a:chExt cx="8686800" cy="5100032"/>
            </a:xfrm>
          </p:grpSpPr>
          <p:pic>
            <p:nvPicPr>
              <p:cNvPr id="5" name="Picture 4" descr="appsec-components-BUILDS-repond.png"/>
              <p:cNvPicPr>
                <a:picLocks noChangeAspect="1"/>
              </p:cNvPicPr>
              <p:nvPr/>
            </p:nvPicPr>
            <p:blipFill>
              <a:blip r:embed="rId3" cstate="print"/>
              <a:stretch>
                <a:fillRect/>
              </a:stretch>
            </p:blipFill>
            <p:spPr>
              <a:xfrm>
                <a:off x="228600" y="2195380"/>
                <a:ext cx="8686800" cy="5100032"/>
              </a:xfrm>
              <a:prstGeom prst="rect">
                <a:avLst/>
              </a:prstGeom>
            </p:spPr>
          </p:pic>
          <p:grpSp>
            <p:nvGrpSpPr>
              <p:cNvPr id="3" name="Group 22"/>
              <p:cNvGrpSpPr/>
              <p:nvPr/>
            </p:nvGrpSpPr>
            <p:grpSpPr>
              <a:xfrm>
                <a:off x="803592" y="3387495"/>
                <a:ext cx="7627879" cy="1997121"/>
                <a:chOff x="508317" y="3539895"/>
                <a:chExt cx="7627879" cy="1997121"/>
              </a:xfrm>
            </p:grpSpPr>
            <p:pic>
              <p:nvPicPr>
                <p:cNvPr id="17" name="Picture 16" descr="arrow-ISOLATE.png"/>
                <p:cNvPicPr>
                  <a:picLocks noChangeAspect="1"/>
                </p:cNvPicPr>
                <p:nvPr/>
              </p:nvPicPr>
              <p:blipFill>
                <a:blip r:embed="rId4" cstate="print"/>
                <a:stretch>
                  <a:fillRect/>
                </a:stretch>
              </p:blipFill>
              <p:spPr>
                <a:xfrm>
                  <a:off x="508317" y="4150666"/>
                  <a:ext cx="1536065" cy="1261767"/>
                </a:xfrm>
                <a:prstGeom prst="rect">
                  <a:avLst/>
                </a:prstGeom>
              </p:spPr>
            </p:pic>
            <p:pic>
              <p:nvPicPr>
                <p:cNvPr id="19" name="Picture 18" descr="arrow-ENFORCE.png"/>
                <p:cNvPicPr>
                  <a:picLocks noChangeAspect="1"/>
                </p:cNvPicPr>
                <p:nvPr/>
              </p:nvPicPr>
              <p:blipFill>
                <a:blip r:embed="rId5" cstate="print"/>
                <a:stretch>
                  <a:fillRect/>
                </a:stretch>
              </p:blipFill>
              <p:spPr>
                <a:xfrm>
                  <a:off x="3413843" y="3539895"/>
                  <a:ext cx="2011514" cy="597359"/>
                </a:xfrm>
                <a:prstGeom prst="rect">
                  <a:avLst/>
                </a:prstGeom>
              </p:spPr>
            </p:pic>
            <p:pic>
              <p:nvPicPr>
                <p:cNvPr id="20" name="Picture 19" descr="arrow-ELIMINATE.png"/>
                <p:cNvPicPr>
                  <a:picLocks noChangeAspect="1"/>
                </p:cNvPicPr>
                <p:nvPr/>
              </p:nvPicPr>
              <p:blipFill>
                <a:blip r:embed="rId6" cstate="print"/>
                <a:stretch>
                  <a:fillRect/>
                </a:stretch>
              </p:blipFill>
              <p:spPr>
                <a:xfrm>
                  <a:off x="1715345" y="3608110"/>
                  <a:ext cx="2017609" cy="975279"/>
                </a:xfrm>
                <a:prstGeom prst="rect">
                  <a:avLst/>
                </a:prstGeom>
              </p:spPr>
            </p:pic>
            <p:pic>
              <p:nvPicPr>
                <p:cNvPr id="21" name="Picture 20" descr="arrow-MONITOR.png"/>
                <p:cNvPicPr>
                  <a:picLocks noChangeAspect="1"/>
                </p:cNvPicPr>
                <p:nvPr/>
              </p:nvPicPr>
              <p:blipFill>
                <a:blip r:embed="rId7" cstate="print"/>
                <a:stretch>
                  <a:fillRect/>
                </a:stretch>
              </p:blipFill>
              <p:spPr>
                <a:xfrm>
                  <a:off x="5086432" y="3605826"/>
                  <a:ext cx="1981036" cy="1017948"/>
                </a:xfrm>
                <a:prstGeom prst="rect">
                  <a:avLst/>
                </a:prstGeom>
              </p:spPr>
            </p:pic>
            <p:pic>
              <p:nvPicPr>
                <p:cNvPr id="22" name="Picture 21" descr="arrow-RESPOND.png"/>
                <p:cNvPicPr>
                  <a:picLocks noChangeAspect="1"/>
                </p:cNvPicPr>
                <p:nvPr/>
              </p:nvPicPr>
              <p:blipFill>
                <a:blip r:embed="rId8" cstate="print"/>
                <a:stretch>
                  <a:fillRect/>
                </a:stretch>
              </p:blipFill>
              <p:spPr>
                <a:xfrm>
                  <a:off x="6703754" y="4159434"/>
                  <a:ext cx="1432442" cy="1377582"/>
                </a:xfrm>
                <a:prstGeom prst="rect">
                  <a:avLst/>
                </a:prstGeom>
              </p:spPr>
            </p:pic>
          </p:grpSp>
          <p:pic>
            <p:nvPicPr>
              <p:cNvPr id="24" name="Picture 23" descr="ISOLATE.png"/>
              <p:cNvPicPr>
                <a:picLocks noChangeAspect="1"/>
              </p:cNvPicPr>
              <p:nvPr/>
            </p:nvPicPr>
            <p:blipFill>
              <a:blip r:embed="rId9" cstate="print"/>
              <a:stretch>
                <a:fillRect/>
              </a:stretch>
            </p:blipFill>
            <p:spPr>
              <a:xfrm>
                <a:off x="1091614" y="4745396"/>
                <a:ext cx="1188622" cy="1005757"/>
              </a:xfrm>
              <a:prstGeom prst="rect">
                <a:avLst/>
              </a:prstGeom>
            </p:spPr>
          </p:pic>
          <p:pic>
            <p:nvPicPr>
              <p:cNvPr id="25" name="Picture 24" descr="2-ELIMINATE.png"/>
              <p:cNvPicPr>
                <a:picLocks noChangeAspect="1"/>
              </p:cNvPicPr>
              <p:nvPr/>
            </p:nvPicPr>
            <p:blipFill>
              <a:blip r:embed="rId10" cstate="print"/>
              <a:stretch>
                <a:fillRect/>
              </a:stretch>
            </p:blipFill>
            <p:spPr>
              <a:xfrm>
                <a:off x="2181225" y="4129087"/>
                <a:ext cx="1914525" cy="1020611"/>
              </a:xfrm>
              <a:prstGeom prst="rect">
                <a:avLst/>
              </a:prstGeom>
            </p:spPr>
          </p:pic>
          <p:pic>
            <p:nvPicPr>
              <p:cNvPr id="26" name="Picture 25" descr="3-ENFORCE.png"/>
              <p:cNvPicPr>
                <a:picLocks noChangeAspect="1"/>
              </p:cNvPicPr>
              <p:nvPr/>
            </p:nvPicPr>
            <p:blipFill>
              <a:blip r:embed="rId11" cstate="print"/>
              <a:stretch>
                <a:fillRect/>
              </a:stretch>
            </p:blipFill>
            <p:spPr>
              <a:xfrm>
                <a:off x="3931973" y="3978052"/>
                <a:ext cx="1280054" cy="749746"/>
              </a:xfrm>
              <a:prstGeom prst="rect">
                <a:avLst/>
              </a:prstGeom>
            </p:spPr>
          </p:pic>
          <p:pic>
            <p:nvPicPr>
              <p:cNvPr id="27" name="Picture 26" descr="5-MONITOR.png"/>
              <p:cNvPicPr>
                <a:picLocks noChangeAspect="1"/>
              </p:cNvPicPr>
              <p:nvPr/>
            </p:nvPicPr>
            <p:blipFill>
              <a:blip r:embed="rId12" cstate="print"/>
              <a:stretch>
                <a:fillRect/>
              </a:stretch>
            </p:blipFill>
            <p:spPr>
              <a:xfrm>
                <a:off x="5361104" y="4211990"/>
                <a:ext cx="1298341" cy="853370"/>
              </a:xfrm>
              <a:prstGeom prst="rect">
                <a:avLst/>
              </a:prstGeom>
            </p:spPr>
          </p:pic>
          <p:pic>
            <p:nvPicPr>
              <p:cNvPr id="28" name="Picture 27" descr="4-RESPOND.png"/>
              <p:cNvPicPr>
                <a:picLocks noChangeAspect="1"/>
              </p:cNvPicPr>
              <p:nvPr/>
            </p:nvPicPr>
            <p:blipFill>
              <a:blip r:embed="rId13" cstate="print"/>
              <a:stretch>
                <a:fillRect/>
              </a:stretch>
            </p:blipFill>
            <p:spPr>
              <a:xfrm>
                <a:off x="7050440" y="4956473"/>
                <a:ext cx="853370" cy="1078903"/>
              </a:xfrm>
              <a:prstGeom prst="rect">
                <a:avLst/>
              </a:prstGeom>
            </p:spPr>
          </p:pic>
        </p:grpSp>
        <p:pic>
          <p:nvPicPr>
            <p:cNvPr id="42" name="Picture 41" descr="precision-lens.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613308" y="4669935"/>
              <a:ext cx="1917383" cy="2035346"/>
            </a:xfrm>
            <a:prstGeom prst="rect">
              <a:avLst/>
            </a:prstGeom>
          </p:spPr>
        </p:pic>
        <p:sp>
          <p:nvSpPr>
            <p:cNvPr id="43" name="Rectangle 42"/>
            <p:cNvSpPr/>
            <p:nvPr/>
          </p:nvSpPr>
          <p:spPr>
            <a:xfrm>
              <a:off x="2325768" y="3869932"/>
              <a:ext cx="4404359" cy="707886"/>
            </a:xfrm>
            <a:prstGeom prst="rect">
              <a:avLst/>
            </a:prstGeom>
          </p:spPr>
          <p:txBody>
            <a:bodyPr wrap="square">
              <a:spAutoFit/>
            </a:bodyPr>
            <a:lstStyle/>
            <a:p>
              <a:pPr algn="ctr"/>
              <a:r>
                <a:rPr lang="en-US" sz="2000" b="1" i="1" dirty="0">
                  <a:solidFill>
                    <a:schemeClr val="accent3"/>
                  </a:solidFill>
                </a:rPr>
                <a:t>Precision Security </a:t>
              </a:r>
              <a:endParaRPr lang="en-US" sz="2000" b="1" i="1" dirty="0" smtClean="0">
                <a:solidFill>
                  <a:schemeClr val="accent3"/>
                </a:solidFill>
              </a:endParaRPr>
            </a:p>
            <a:p>
              <a:pPr algn="ctr"/>
              <a:r>
                <a:rPr lang="en-US" sz="2000" b="1" i="1" dirty="0" smtClean="0">
                  <a:solidFill>
                    <a:schemeClr val="accent3"/>
                  </a:solidFill>
                </a:rPr>
                <a:t>DbProtect</a:t>
              </a:r>
              <a:endParaRPr lang="en-US" sz="2000" b="1" i="1" dirty="0">
                <a:solidFill>
                  <a:schemeClr val="accent3"/>
                </a:solidFill>
              </a:endParaRPr>
            </a:p>
          </p:txBody>
        </p:sp>
      </p:grpSp>
    </p:spTree>
    <p:extLst>
      <p:ext uri="{BB962C8B-B14F-4D97-AF65-F5344CB8AC3E}">
        <p14:creationId xmlns:p14="http://schemas.microsoft.com/office/powerpoint/2010/main" val="26697909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155575" y="4694033"/>
            <a:ext cx="88383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5" name="Table 4"/>
          <p:cNvGraphicFramePr>
            <a:graphicFrameLocks noGrp="1"/>
          </p:cNvGraphicFramePr>
          <p:nvPr>
            <p:extLst>
              <p:ext uri="{D42A27DB-BD31-4B8C-83A1-F6EECF244321}">
                <p14:modId xmlns:p14="http://schemas.microsoft.com/office/powerpoint/2010/main" val="4138392857"/>
              </p:ext>
            </p:extLst>
          </p:nvPr>
        </p:nvGraphicFramePr>
        <p:xfrm>
          <a:off x="178744" y="1505861"/>
          <a:ext cx="6831657" cy="2801309"/>
        </p:xfrm>
        <a:graphic>
          <a:graphicData uri="http://schemas.openxmlformats.org/drawingml/2006/table">
            <a:tbl>
              <a:tblPr firstRow="1" bandRow="1">
                <a:tableStyleId>{D7AC3CCA-C797-4891-BE02-D94E43425B78}</a:tableStyleId>
              </a:tblPr>
              <a:tblGrid>
                <a:gridCol w="1602815"/>
                <a:gridCol w="5228842"/>
              </a:tblGrid>
              <a:tr h="706120">
                <a:tc>
                  <a:txBody>
                    <a:bodyPr/>
                    <a:lstStyle/>
                    <a:p>
                      <a:r>
                        <a:rPr lang="en-US" sz="1400" b="1" dirty="0" smtClean="0"/>
                        <a:t>Team SHATTER</a:t>
                      </a:r>
                      <a:endParaRPr lang="en-US" sz="1400" b="1" dirty="0"/>
                    </a:p>
                  </a:txBody>
                  <a:tcPr>
                    <a:lnL w="12700" cap="flat" cmpd="sng" algn="ctr">
                      <a:solidFill>
                        <a:schemeClr val="bg2">
                          <a:lumMod val="60000"/>
                          <a:lumOff val="40000"/>
                        </a:schemeClr>
                      </a:solidFill>
                      <a:prstDash val="solid"/>
                      <a:round/>
                      <a:headEnd type="none" w="med" len="med"/>
                      <a:tailEnd type="none" w="med" len="med"/>
                    </a:lnL>
                    <a:lnR w="12700" cmpd="sng">
                      <a:noFill/>
                    </a:lnR>
                    <a:lnT w="12700" cap="flat" cmpd="sng" algn="ctr">
                      <a:solidFill>
                        <a:schemeClr val="bg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smtClean="0">
                          <a:solidFill>
                            <a:schemeClr val="tx1"/>
                          </a:solidFill>
                        </a:rPr>
                        <a:t>Security Heuristics of Application Testing Technology for Enterprise Research</a:t>
                      </a:r>
                    </a:p>
                    <a:p>
                      <a:r>
                        <a:rPr lang="en-US" sz="1400" b="0" dirty="0" smtClean="0">
                          <a:solidFill>
                            <a:schemeClr val="tx1"/>
                          </a:solidFill>
                        </a:rPr>
                        <a:t>http://www.teamshatter.com</a:t>
                      </a:r>
                    </a:p>
                  </a:txBody>
                  <a:tcPr>
                    <a:lnL w="12700" cmpd="sng">
                      <a:noFill/>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08000">
                <a:tc>
                  <a:txBody>
                    <a:bodyPr/>
                    <a:lstStyle/>
                    <a:p>
                      <a:r>
                        <a:rPr lang="en-US" sz="1400" b="1" dirty="0" smtClean="0"/>
                        <a:t>Top 10 Database Vulnerabilities</a:t>
                      </a:r>
                      <a:endParaRPr lang="en-US" sz="1400" b="1" dirty="0"/>
                    </a:p>
                  </a:txBody>
                  <a:tcP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solidFill>
                            <a:schemeClr val="tx1"/>
                          </a:solidFill>
                        </a:rPr>
                        <a:t>http://www.teamshatter.com/topics/general/team-shatter-exclusive/top-10-database-vulnerabilities-and-misconfigurations/</a:t>
                      </a:r>
                    </a:p>
                  </a:txBody>
                  <a:tcPr>
                    <a:lnL w="12700" cmpd="sng">
                      <a:noFill/>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551629">
                <a:tc>
                  <a:txBody>
                    <a:bodyPr/>
                    <a:lstStyle/>
                    <a:p>
                      <a:r>
                        <a:rPr lang="en-US" sz="1400" b="1" dirty="0" smtClean="0"/>
                        <a:t>Book</a:t>
                      </a:r>
                      <a:endParaRPr lang="en-US" sz="1400" b="1" dirty="0"/>
                    </a:p>
                  </a:txBody>
                  <a:tcP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solidFill>
                            <a:schemeClr val="tx1"/>
                          </a:solidFill>
                        </a:rPr>
                        <a:t>Practical</a:t>
                      </a:r>
                      <a:r>
                        <a:rPr lang="en-US" sz="1400" baseline="0" dirty="0" smtClean="0">
                          <a:solidFill>
                            <a:schemeClr val="tx1"/>
                          </a:solidFill>
                        </a:rPr>
                        <a:t> Oracle Security</a:t>
                      </a:r>
                    </a:p>
                    <a:p>
                      <a:r>
                        <a:rPr lang="en-US" sz="1400" baseline="0" dirty="0" smtClean="0">
                          <a:solidFill>
                            <a:schemeClr val="tx1"/>
                          </a:solidFill>
                        </a:rPr>
                        <a:t>By Josh Shaul</a:t>
                      </a:r>
                    </a:p>
                    <a:p>
                      <a:r>
                        <a:rPr lang="en-US" sz="1400" baseline="0" dirty="0" smtClean="0">
                          <a:solidFill>
                            <a:schemeClr val="tx1"/>
                          </a:solidFill>
                        </a:rPr>
                        <a:t>CTO, Application Security, Inc.</a:t>
                      </a:r>
                    </a:p>
                    <a:p>
                      <a:endParaRPr lang="en-US" sz="1400" dirty="0">
                        <a:solidFill>
                          <a:schemeClr val="tx1"/>
                        </a:solidFill>
                      </a:endParaRPr>
                    </a:p>
                  </a:txBody>
                  <a:tcPr>
                    <a:lnL w="12700" cmpd="sng">
                      <a:noFill/>
                    </a:lnL>
                    <a:lnR w="1270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lang="en-US" smtClean="0"/>
              <a:t>References</a:t>
            </a:r>
            <a:endParaRPr lang="en-US" dirty="0"/>
          </a:p>
        </p:txBody>
      </p:sp>
      <p:sp>
        <p:nvSpPr>
          <p:cNvPr id="14" name="Rectangle 13"/>
          <p:cNvSpPr/>
          <p:nvPr/>
        </p:nvSpPr>
        <p:spPr>
          <a:xfrm>
            <a:off x="7081130" y="3572582"/>
            <a:ext cx="1986670" cy="646331"/>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sz="1200" b="1" dirty="0" smtClean="0">
                <a:solidFill>
                  <a:srgbClr val="3B5A6F"/>
                </a:solidFill>
              </a:rPr>
              <a:t>Josh Shaul</a:t>
            </a:r>
          </a:p>
          <a:p>
            <a:pPr algn="r"/>
            <a:r>
              <a:rPr lang="en-US" sz="1200" b="1" dirty="0" smtClean="0">
                <a:solidFill>
                  <a:srgbClr val="3B5A6F"/>
                </a:solidFill>
              </a:rPr>
              <a:t>Chief </a:t>
            </a:r>
            <a:r>
              <a:rPr lang="en-US" sz="1200" b="1" smtClean="0">
                <a:solidFill>
                  <a:srgbClr val="3B5A6F"/>
                </a:solidFill>
              </a:rPr>
              <a:t>Technology Officer</a:t>
            </a:r>
            <a:endParaRPr lang="en-US" sz="1200" dirty="0" smtClean="0">
              <a:solidFill>
                <a:srgbClr val="3B5A6F"/>
              </a:solidFill>
            </a:endParaRPr>
          </a:p>
          <a:p>
            <a:pPr algn="r"/>
            <a:r>
              <a:rPr lang="en-US" sz="1200" dirty="0" smtClean="0">
                <a:solidFill>
                  <a:srgbClr val="3B5A6F"/>
                </a:solidFill>
              </a:rPr>
              <a:t>Application Security, Inc.</a:t>
            </a:r>
            <a:endParaRPr lang="en-US" sz="1200" dirty="0">
              <a:solidFill>
                <a:srgbClr val="3B5A6F"/>
              </a:solidFill>
            </a:endParaRPr>
          </a:p>
        </p:txBody>
      </p:sp>
      <p:pic>
        <p:nvPicPr>
          <p:cNvPr id="16" name="Picture 15"/>
          <p:cNvPicPr>
            <a:picLocks noChangeAspect="1" noChangeArrowheads="1"/>
          </p:cNvPicPr>
          <p:nvPr/>
        </p:nvPicPr>
        <p:blipFill>
          <a:blip r:embed="rId3" cstate="print"/>
          <a:srcRect/>
          <a:stretch>
            <a:fillRect/>
          </a:stretch>
        </p:blipFill>
        <p:spPr bwMode="auto">
          <a:xfrm>
            <a:off x="381001" y="3091252"/>
            <a:ext cx="998412" cy="11201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543" y="1456660"/>
            <a:ext cx="1902271" cy="1902271"/>
          </a:xfrm>
          <a:prstGeom prst="rect">
            <a:avLst/>
          </a:prstGeom>
        </p:spPr>
      </p:pic>
      <p:sp>
        <p:nvSpPr>
          <p:cNvPr id="6" name="Rectangle 5"/>
          <p:cNvSpPr/>
          <p:nvPr/>
        </p:nvSpPr>
        <p:spPr>
          <a:xfrm>
            <a:off x="2297257" y="4962390"/>
            <a:ext cx="385676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8002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pPr marL="72707" indent="0">
              <a:buNone/>
            </a:pPr>
            <a:endParaRPr lang="en-US" dirty="0" smtClean="0"/>
          </a:p>
          <a:p>
            <a:r>
              <a:rPr lang="en-US" dirty="0" smtClean="0"/>
              <a:t>Data, Databases, Data Theft</a:t>
            </a:r>
          </a:p>
          <a:p>
            <a:r>
              <a:rPr lang="en-US" dirty="0" smtClean="0"/>
              <a:t>Database Attack Examples</a:t>
            </a:r>
          </a:p>
          <a:p>
            <a:pPr lvl="1"/>
            <a:r>
              <a:rPr lang="en-US" b="1" dirty="0" smtClean="0"/>
              <a:t>Oracle</a:t>
            </a:r>
            <a:r>
              <a:rPr lang="en-US" dirty="0" smtClean="0"/>
              <a:t>: Stealth Password Cracking</a:t>
            </a:r>
          </a:p>
          <a:p>
            <a:pPr lvl="1"/>
            <a:r>
              <a:rPr lang="en-US" b="1" dirty="0" smtClean="0"/>
              <a:t>SQL Server</a:t>
            </a:r>
            <a:r>
              <a:rPr lang="en-US" dirty="0" smtClean="0"/>
              <a:t>: Escalate a Database Owners Privileges to Sys Admin</a:t>
            </a:r>
          </a:p>
          <a:p>
            <a:pPr lvl="1"/>
            <a:r>
              <a:rPr lang="en-US" b="1" dirty="0"/>
              <a:t>Sybase</a:t>
            </a:r>
            <a:r>
              <a:rPr lang="en-US" dirty="0"/>
              <a:t>: Escalate Any User’s Privileges to Sys Admin</a:t>
            </a:r>
          </a:p>
          <a:p>
            <a:pPr lvl="1"/>
            <a:r>
              <a:rPr lang="en-US" b="1" dirty="0"/>
              <a:t>DB2</a:t>
            </a:r>
            <a:r>
              <a:rPr lang="en-US" dirty="0"/>
              <a:t>: Create Remote OS Admin Users</a:t>
            </a:r>
          </a:p>
          <a:p>
            <a:r>
              <a:rPr lang="en-US" dirty="0" smtClean="0"/>
              <a:t>Database Security Top 10 Checklist</a:t>
            </a:r>
          </a:p>
          <a:p>
            <a:r>
              <a:rPr lang="en-US" dirty="0" smtClean="0"/>
              <a:t>How to Protect Your Databases with DbProtect</a:t>
            </a:r>
          </a:p>
          <a:p>
            <a:endParaRPr lang="en-US" dirty="0"/>
          </a:p>
        </p:txBody>
      </p:sp>
    </p:spTree>
    <p:extLst>
      <p:ext uri="{BB962C8B-B14F-4D97-AF65-F5344CB8AC3E}">
        <p14:creationId xmlns:p14="http://schemas.microsoft.com/office/powerpoint/2010/main" val="36315121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Databases, Data Theft</a:t>
            </a:r>
            <a:endParaRPr lang="en-US" dirty="0"/>
          </a:p>
        </p:txBody>
      </p:sp>
      <p:pic>
        <p:nvPicPr>
          <p:cNvPr id="4" name="Picture 3" descr="2-ELIMINATE.png"/>
          <p:cNvPicPr>
            <a:picLocks noChangeAspect="1"/>
          </p:cNvPicPr>
          <p:nvPr/>
        </p:nvPicPr>
        <p:blipFill>
          <a:blip r:embed="rId3" cstate="print"/>
          <a:stretch>
            <a:fillRect/>
          </a:stretch>
        </p:blipFill>
        <p:spPr>
          <a:xfrm>
            <a:off x="1888105" y="3274610"/>
            <a:ext cx="4930986" cy="2628651"/>
          </a:xfrm>
          <a:prstGeom prst="rect">
            <a:avLst/>
          </a:prstGeom>
        </p:spPr>
      </p:pic>
      <p:pic>
        <p:nvPicPr>
          <p:cNvPr id="1027" name="Picture 3"/>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9196" y="2290706"/>
            <a:ext cx="747993" cy="17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5215" y="2290706"/>
            <a:ext cx="747993" cy="17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810561" y="1509309"/>
            <a:ext cx="3173506" cy="1768535"/>
          </a:xfrm>
          <a:prstGeom prst="wedgeRoundRectCallout">
            <a:avLst>
              <a:gd name="adj1" fmla="val -71680"/>
              <a:gd name="adj2" fmla="val 471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a:t>Over 90% of records stolen from databases </a:t>
            </a:r>
            <a:r>
              <a:rPr lang="en-US" sz="1200" dirty="0"/>
              <a:t>(</a:t>
            </a:r>
            <a:r>
              <a:rPr lang="en-US" sz="1200" dirty="0" smtClean="0"/>
              <a:t>Verizon DBIR)</a:t>
            </a:r>
            <a:endParaRPr lang="en-US" sz="1200" dirty="0"/>
          </a:p>
        </p:txBody>
      </p:sp>
      <p:sp>
        <p:nvSpPr>
          <p:cNvPr id="6" name="Rounded Rectangular Callout 5"/>
          <p:cNvSpPr/>
          <p:nvPr/>
        </p:nvSpPr>
        <p:spPr>
          <a:xfrm>
            <a:off x="215154" y="1509309"/>
            <a:ext cx="2998693" cy="1768536"/>
          </a:xfrm>
          <a:prstGeom prst="wedgeRoundRectCallout">
            <a:avLst>
              <a:gd name="adj1" fmla="val 69777"/>
              <a:gd name="adj2" fmla="val 3947"/>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t>Over </a:t>
            </a:r>
            <a:r>
              <a:rPr lang="en-US" sz="2400" dirty="0" smtClean="0"/>
              <a:t>330,000,000 </a:t>
            </a:r>
            <a:r>
              <a:rPr lang="en-US" sz="2400" dirty="0"/>
              <a:t>records stolen in 2011 </a:t>
            </a:r>
            <a:endParaRPr lang="en-US" sz="2400" dirty="0" smtClean="0"/>
          </a:p>
          <a:p>
            <a:pPr algn="r"/>
            <a:r>
              <a:rPr lang="en-US" sz="1200" dirty="0" smtClean="0"/>
              <a:t>(</a:t>
            </a:r>
            <a:r>
              <a:rPr lang="en-US" sz="1200" dirty="0" err="1"/>
              <a:t>DataLossDB</a:t>
            </a:r>
            <a:r>
              <a:rPr lang="en-US" sz="1200" dirty="0" smtClean="0"/>
              <a:t>)</a:t>
            </a:r>
            <a:endParaRPr lang="en-US" sz="1200" dirty="0"/>
          </a:p>
        </p:txBody>
      </p:sp>
      <p:sp>
        <p:nvSpPr>
          <p:cNvPr id="9" name="Rounded Rectangle 8"/>
          <p:cNvSpPr/>
          <p:nvPr/>
        </p:nvSpPr>
        <p:spPr>
          <a:xfrm>
            <a:off x="457200" y="5795682"/>
            <a:ext cx="8337176" cy="56477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smtClean="0"/>
              <a:t>Too many organizations have failed to take database security seriously.</a:t>
            </a:r>
            <a:endParaRPr lang="en-US" sz="2000" dirty="0"/>
          </a:p>
        </p:txBody>
      </p:sp>
    </p:spTree>
    <p:extLst>
      <p:ext uri="{BB962C8B-B14F-4D97-AF65-F5344CB8AC3E}">
        <p14:creationId xmlns:p14="http://schemas.microsoft.com/office/powerpoint/2010/main" val="17615764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Did You Know?</a:t>
            </a:r>
            <a:endParaRPr lang="en-US" dirty="0"/>
          </a:p>
        </p:txBody>
      </p:sp>
      <p:pic>
        <p:nvPicPr>
          <p:cNvPr id="1026" name="Picture 2" descr="C:\Users\jshaul\AppData\Local\Temp\SNAGHTML34315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67" y="1284988"/>
            <a:ext cx="7624320" cy="529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602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So….Is Anyone Actually Surprised?</a:t>
            </a:r>
            <a:endParaRPr lang="en-US" dirty="0"/>
          </a:p>
        </p:txBody>
      </p:sp>
      <p:pic>
        <p:nvPicPr>
          <p:cNvPr id="2050" name="Picture 2" descr="C:\Users\jshaul\AppData\Local\Temp\SNAGHTML5a6a65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202" y="1094113"/>
            <a:ext cx="7420825" cy="19979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shaul\AppData\Local\Temp\SNAGHTML5a720d05.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856" y="2026551"/>
            <a:ext cx="7312982" cy="28143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008529" y="4385731"/>
            <a:ext cx="7757745" cy="1082069"/>
            <a:chOff x="2008906" y="3906790"/>
            <a:chExt cx="7757745" cy="1082069"/>
          </a:xfrm>
        </p:grpSpPr>
        <p:pic>
          <p:nvPicPr>
            <p:cNvPr id="2054" name="Picture 6" descr="C:\Users\jshaul\AppData\Local\Temp\SNAGHTML5a73046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906" y="3906790"/>
              <a:ext cx="5980845" cy="9559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shaul\AppData\Local\Temp\SNAGHTML5a74d67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1697" y="4267201"/>
              <a:ext cx="5964954" cy="72165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C:\Users\jshaul\AppData\Local\Temp\SNAGHTML5a78c75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4221" y="3200399"/>
            <a:ext cx="5449926" cy="13043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jshaul\AppData\Local\Temp\SNAGHTML5a7bddb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506" y="4924424"/>
            <a:ext cx="6605868" cy="197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807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and Weak Passwords</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016656266"/>
              </p:ext>
            </p:extLst>
          </p:nvPr>
        </p:nvGraphicFramePr>
        <p:xfrm>
          <a:off x="828675" y="957263"/>
          <a:ext cx="8258175" cy="497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7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69846"/>
            <a:ext cx="8953500" cy="769441"/>
          </a:xfrm>
          <a:prstGeom prst="rect">
            <a:avLst/>
          </a:prstGeom>
          <a:gradFill flip="none" rotWithShape="1">
            <a:gsLst>
              <a:gs pos="29000">
                <a:schemeClr val="accent3"/>
              </a:gs>
              <a:gs pos="0">
                <a:schemeClr val="accent3">
                  <a:alpha val="0"/>
                </a:schemeClr>
              </a:gs>
            </a:gsLst>
            <a:lin ang="10800000" scaled="1"/>
            <a:tileRect/>
          </a:gradFill>
        </p:spPr>
        <p:txBody>
          <a:bodyPr wrap="square" lIns="274320">
            <a:spAutoFit/>
          </a:bodyPr>
          <a:lstStyle/>
          <a:p>
            <a:pPr algn="ctr" fontAlgn="base">
              <a:spcBef>
                <a:spcPct val="20000"/>
              </a:spcBef>
              <a:spcAft>
                <a:spcPct val="0"/>
              </a:spcAft>
              <a:buClr>
                <a:srgbClr val="853434"/>
              </a:buClr>
            </a:pPr>
            <a:r>
              <a:rPr lang="en-US" sz="2000" dirty="0">
                <a:solidFill>
                  <a:schemeClr val="bg1"/>
                </a:solidFill>
              </a:rPr>
              <a:t>User/Password the Same:</a:t>
            </a:r>
          </a:p>
          <a:p>
            <a:pPr algn="ctr" fontAlgn="base">
              <a:spcBef>
                <a:spcPct val="20000"/>
              </a:spcBef>
              <a:spcAft>
                <a:spcPct val="0"/>
              </a:spcAft>
              <a:buClr>
                <a:srgbClr val="853434"/>
              </a:buClr>
            </a:pPr>
            <a:r>
              <a:rPr lang="en-US" sz="2000" dirty="0">
                <a:solidFill>
                  <a:schemeClr val="bg1"/>
                </a:solidFill>
                <a:latin typeface="Arial" charset="0"/>
                <a:cs typeface="Arial" charset="0"/>
              </a:rPr>
              <a:t>DBSNMP</a:t>
            </a:r>
          </a:p>
        </p:txBody>
      </p:sp>
      <p:sp>
        <p:nvSpPr>
          <p:cNvPr id="2" name="Title 1"/>
          <p:cNvSpPr>
            <a:spLocks noGrp="1"/>
          </p:cNvSpPr>
          <p:nvPr>
            <p:ph type="title"/>
          </p:nvPr>
        </p:nvSpPr>
        <p:spPr/>
        <p:txBody>
          <a:bodyPr/>
          <a:lstStyle/>
          <a:p>
            <a:r>
              <a:rPr lang="en-US" dirty="0" smtClean="0"/>
              <a:t>Default Account Examples</a:t>
            </a:r>
            <a:endParaRPr lang="en-US" dirty="0"/>
          </a:p>
        </p:txBody>
      </p:sp>
      <p:grpSp>
        <p:nvGrpSpPr>
          <p:cNvPr id="3" name="Group 2"/>
          <p:cNvGrpSpPr/>
          <p:nvPr/>
        </p:nvGrpSpPr>
        <p:grpSpPr>
          <a:xfrm>
            <a:off x="2178538" y="2133600"/>
            <a:ext cx="4343851" cy="2057400"/>
            <a:chOff x="2161116" y="3733800"/>
            <a:chExt cx="4826502" cy="2286000"/>
          </a:xfrm>
        </p:grpSpPr>
        <p:pic>
          <p:nvPicPr>
            <p:cNvPr id="4" name="Picture 6"/>
            <p:cNvPicPr>
              <a:picLocks noChangeAspect="1" noChangeArrowheads="1"/>
            </p:cNvPicPr>
            <p:nvPr/>
          </p:nvPicPr>
          <p:blipFill>
            <a:blip r:embed="rId2" cstate="print"/>
            <a:srcRect/>
            <a:stretch>
              <a:fillRect/>
            </a:stretch>
          </p:blipFill>
          <p:spPr bwMode="auto">
            <a:xfrm>
              <a:off x="5057776" y="5105400"/>
              <a:ext cx="1929842" cy="745067"/>
            </a:xfrm>
            <a:prstGeom prst="rect">
              <a:avLst/>
            </a:prstGeom>
            <a:noFill/>
            <a:ln w="9525">
              <a:noFill/>
              <a:miter lim="800000"/>
              <a:headEnd/>
              <a:tailEnd/>
            </a:ln>
          </p:spPr>
        </p:pic>
        <p:pic>
          <p:nvPicPr>
            <p:cNvPr id="5" name="Picture 4" descr="Database-128.png"/>
            <p:cNvPicPr>
              <a:picLocks noChangeAspect="1"/>
            </p:cNvPicPr>
            <p:nvPr/>
          </p:nvPicPr>
          <p:blipFill>
            <a:blip r:embed="rId3" cstate="print"/>
            <a:stretch>
              <a:fillRect/>
            </a:stretch>
          </p:blipFill>
          <p:spPr>
            <a:xfrm>
              <a:off x="3276600" y="3733800"/>
              <a:ext cx="2286000" cy="22860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2161116" y="4061883"/>
              <a:ext cx="1354667" cy="101600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2449852" y="4772025"/>
              <a:ext cx="1055348" cy="866775"/>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5257800" y="4267200"/>
              <a:ext cx="1031632" cy="457200"/>
            </a:xfrm>
            <a:prstGeom prst="rect">
              <a:avLst/>
            </a:prstGeom>
            <a:noFill/>
            <a:ln w="9525">
              <a:noFill/>
              <a:miter lim="800000"/>
              <a:headEnd/>
              <a:tailEnd/>
            </a:ln>
          </p:spPr>
        </p:pic>
        <p:pic>
          <p:nvPicPr>
            <p:cNvPr id="9" name="Picture 5"/>
            <p:cNvPicPr>
              <a:picLocks noChangeAspect="1" noChangeArrowheads="1"/>
            </p:cNvPicPr>
            <p:nvPr/>
          </p:nvPicPr>
          <p:blipFill>
            <a:blip r:embed="rId7" cstate="print"/>
            <a:srcRect/>
            <a:stretch>
              <a:fillRect/>
            </a:stretch>
          </p:blipFill>
          <p:spPr bwMode="auto">
            <a:xfrm>
              <a:off x="5334000" y="4724400"/>
              <a:ext cx="1257300" cy="326898"/>
            </a:xfrm>
            <a:prstGeom prst="rect">
              <a:avLst/>
            </a:prstGeom>
            <a:noFill/>
            <a:ln w="9525">
              <a:noFill/>
              <a:miter lim="800000"/>
              <a:headEnd/>
              <a:tailEnd/>
            </a:ln>
          </p:spPr>
        </p:pic>
      </p:grpSp>
      <p:sp>
        <p:nvSpPr>
          <p:cNvPr id="10" name="Rectangular Callout 9"/>
          <p:cNvSpPr/>
          <p:nvPr/>
        </p:nvSpPr>
        <p:spPr bwMode="auto">
          <a:xfrm>
            <a:off x="76200" y="1895475"/>
            <a:ext cx="2971800" cy="542924"/>
          </a:xfrm>
          <a:prstGeom prst="wedgeRectCallout">
            <a:avLst>
              <a:gd name="adj1" fmla="val 38259"/>
              <a:gd name="adj2" fmla="val 99274"/>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200" dirty="0" smtClean="0">
                <a:solidFill>
                  <a:schemeClr val="bg2">
                    <a:lumMod val="50000"/>
                  </a:schemeClr>
                </a:solidFill>
              </a:rPr>
              <a:t>User: sys / Password: </a:t>
            </a:r>
            <a:r>
              <a:rPr lang="en-US" sz="1200" dirty="0" err="1" smtClean="0">
                <a:solidFill>
                  <a:schemeClr val="bg2">
                    <a:lumMod val="50000"/>
                  </a:schemeClr>
                </a:solidFill>
              </a:rPr>
              <a:t>change_on_install</a:t>
            </a:r>
            <a:endParaRPr lang="en-US" sz="1200" dirty="0" smtClean="0">
              <a:solidFill>
                <a:schemeClr val="bg2">
                  <a:lumMod val="50000"/>
                </a:schemeClr>
              </a:solidFill>
            </a:endParaRPr>
          </a:p>
          <a:p>
            <a:pPr algn="l"/>
            <a:r>
              <a:rPr lang="en-US" sz="1200" dirty="0" smtClean="0">
                <a:solidFill>
                  <a:schemeClr val="bg2">
                    <a:lumMod val="50000"/>
                  </a:schemeClr>
                </a:solidFill>
              </a:rPr>
              <a:t>User: </a:t>
            </a:r>
            <a:r>
              <a:rPr lang="en-US" sz="1200" dirty="0" err="1" smtClean="0">
                <a:solidFill>
                  <a:schemeClr val="bg2">
                    <a:lumMod val="50000"/>
                  </a:schemeClr>
                </a:solidFill>
              </a:rPr>
              <a:t>scott</a:t>
            </a:r>
            <a:r>
              <a:rPr lang="en-US" sz="1200" dirty="0" smtClean="0">
                <a:solidFill>
                  <a:schemeClr val="bg2">
                    <a:lumMod val="50000"/>
                  </a:schemeClr>
                </a:solidFill>
              </a:rPr>
              <a:t> / Password: tiger</a:t>
            </a:r>
          </a:p>
        </p:txBody>
      </p:sp>
      <p:sp>
        <p:nvSpPr>
          <p:cNvPr id="11" name="Rectangular Callout 10"/>
          <p:cNvSpPr/>
          <p:nvPr/>
        </p:nvSpPr>
        <p:spPr bwMode="auto">
          <a:xfrm>
            <a:off x="5043658" y="1704975"/>
            <a:ext cx="1952897" cy="381000"/>
          </a:xfrm>
          <a:prstGeom prst="wedgeRectCallout">
            <a:avLst>
              <a:gd name="adj1" fmla="val -24599"/>
              <a:gd name="adj2" fmla="val 20572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200" dirty="0" smtClean="0">
                <a:solidFill>
                  <a:schemeClr val="bg2">
                    <a:lumMod val="50000"/>
                  </a:schemeClr>
                </a:solidFill>
              </a:rPr>
              <a:t>User: SA / Password: null</a:t>
            </a:r>
            <a:endParaRPr kumimoji="0" lang="en-US" sz="1200" b="0" i="0" u="none" strike="noStrike" cap="none" normalizeH="0" baseline="0" dirty="0" smtClean="0">
              <a:ln>
                <a:noFill/>
              </a:ln>
              <a:solidFill>
                <a:schemeClr val="bg2">
                  <a:lumMod val="50000"/>
                </a:schemeClr>
              </a:solidFill>
              <a:effectLst/>
            </a:endParaRPr>
          </a:p>
        </p:txBody>
      </p:sp>
      <p:sp>
        <p:nvSpPr>
          <p:cNvPr id="12" name="Rectangular Callout 11"/>
          <p:cNvSpPr/>
          <p:nvPr/>
        </p:nvSpPr>
        <p:spPr bwMode="auto">
          <a:xfrm>
            <a:off x="6228534" y="2286000"/>
            <a:ext cx="2886891" cy="457200"/>
          </a:xfrm>
          <a:prstGeom prst="wedgeRectCallout">
            <a:avLst>
              <a:gd name="adj1" fmla="val -51838"/>
              <a:gd name="adj2" fmla="val 144350"/>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200" dirty="0" smtClean="0">
                <a:solidFill>
                  <a:srgbClr val="333300"/>
                </a:solidFill>
              </a:rPr>
              <a:t>User: db2admin / Password: db2admin</a:t>
            </a:r>
          </a:p>
          <a:p>
            <a:pPr algn="l"/>
            <a:r>
              <a:rPr lang="en-US" sz="1200" dirty="0" smtClean="0">
                <a:solidFill>
                  <a:srgbClr val="333300"/>
                </a:solidFill>
              </a:rPr>
              <a:t>User: db2as / Password: ibmdb2</a:t>
            </a:r>
            <a:endParaRPr kumimoji="0" lang="en-US" sz="1200" b="0" i="0" u="none" strike="noStrike" cap="none" normalizeH="0" baseline="0" dirty="0" smtClean="0">
              <a:ln>
                <a:noFill/>
              </a:ln>
              <a:solidFill>
                <a:srgbClr val="333300"/>
              </a:solidFill>
              <a:effectLst/>
            </a:endParaRPr>
          </a:p>
        </p:txBody>
      </p:sp>
      <p:sp>
        <p:nvSpPr>
          <p:cNvPr id="13" name="Rectangular Callout 12"/>
          <p:cNvSpPr/>
          <p:nvPr/>
        </p:nvSpPr>
        <p:spPr bwMode="auto">
          <a:xfrm>
            <a:off x="5682570" y="4282440"/>
            <a:ext cx="3396343" cy="487680"/>
          </a:xfrm>
          <a:prstGeom prst="wedgeRectCallout">
            <a:avLst>
              <a:gd name="adj1" fmla="val -40642"/>
              <a:gd name="adj2" fmla="val -11975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200" dirty="0" smtClean="0">
                <a:solidFill>
                  <a:srgbClr val="333300"/>
                </a:solidFill>
              </a:rPr>
              <a:t>User: root / Password: null</a:t>
            </a:r>
          </a:p>
          <a:p>
            <a:pPr algn="l"/>
            <a:r>
              <a:rPr lang="en-US" sz="1200" dirty="0" smtClean="0">
                <a:solidFill>
                  <a:srgbClr val="333300"/>
                </a:solidFill>
              </a:rPr>
              <a:t>User: admin / Password: admin</a:t>
            </a:r>
          </a:p>
          <a:p>
            <a:pPr marL="0" marR="0" indent="0" algn="l" defTabSz="914400" rtl="0" eaLnBrk="1" fontAlgn="base" latinLnBrk="0" hangingPunct="1">
              <a:lnSpc>
                <a:spcPct val="100000"/>
              </a:lnSpc>
              <a:spcBef>
                <a:spcPct val="20000"/>
              </a:spcBef>
              <a:spcAft>
                <a:spcPct val="0"/>
              </a:spcAft>
              <a:buClr>
                <a:srgbClr val="853434"/>
              </a:buClr>
              <a:buSzTx/>
              <a:buFont typeface="Wingdings" pitchFamily="2" charset="2"/>
              <a:buNone/>
              <a:tabLst/>
            </a:pPr>
            <a:endParaRPr kumimoji="0" lang="en-US" sz="1200" b="0" i="0" u="none" strike="noStrike" cap="none" normalizeH="0" baseline="0" dirty="0" smtClean="0">
              <a:ln>
                <a:noFill/>
              </a:ln>
              <a:solidFill>
                <a:schemeClr val="tx1"/>
              </a:solidFill>
              <a:effectLst/>
            </a:endParaRPr>
          </a:p>
        </p:txBody>
      </p:sp>
      <p:sp>
        <p:nvSpPr>
          <p:cNvPr id="14" name="Rectangular Callout 13"/>
          <p:cNvSpPr/>
          <p:nvPr/>
        </p:nvSpPr>
        <p:spPr bwMode="auto">
          <a:xfrm>
            <a:off x="533399" y="4038600"/>
            <a:ext cx="1952897" cy="304800"/>
          </a:xfrm>
          <a:prstGeom prst="wedgeRectCallout">
            <a:avLst>
              <a:gd name="adj1" fmla="val 55217"/>
              <a:gd name="adj2" fmla="val -10529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200" dirty="0" smtClean="0">
                <a:solidFill>
                  <a:schemeClr val="bg2">
                    <a:lumMod val="50000"/>
                  </a:schemeClr>
                </a:solidFill>
              </a:rPr>
              <a:t>User: SA / Password: null</a:t>
            </a:r>
          </a:p>
          <a:p>
            <a:pPr marL="0" marR="0" indent="0" algn="l" defTabSz="914400" rtl="0" eaLnBrk="1" fontAlgn="base" latinLnBrk="0" hangingPunct="1">
              <a:lnSpc>
                <a:spcPct val="100000"/>
              </a:lnSpc>
              <a:spcBef>
                <a:spcPct val="20000"/>
              </a:spcBef>
              <a:spcAft>
                <a:spcPct val="0"/>
              </a:spcAft>
              <a:buClr>
                <a:srgbClr val="853434"/>
              </a:buClr>
              <a:buSzTx/>
              <a:buFont typeface="Wingdings" pitchFamily="2" charset="2"/>
              <a:buNone/>
              <a:tabLst/>
            </a:pPr>
            <a:endParaRPr kumimoji="0" lang="en-US" sz="1200" b="0" i="0" u="none" strike="noStrike" cap="none" normalizeH="0" baseline="0" dirty="0" smtClean="0">
              <a:ln>
                <a:noFill/>
              </a:ln>
              <a:solidFill>
                <a:schemeClr val="tx1"/>
              </a:solidFill>
              <a:effectLst/>
            </a:endParaRPr>
          </a:p>
        </p:txBody>
      </p:sp>
      <p:sp>
        <p:nvSpPr>
          <p:cNvPr id="18" name="Rectangle 17"/>
          <p:cNvSpPr/>
          <p:nvPr/>
        </p:nvSpPr>
        <p:spPr>
          <a:xfrm>
            <a:off x="0" y="5059693"/>
            <a:ext cx="8953500" cy="769441"/>
          </a:xfrm>
          <a:prstGeom prst="rect">
            <a:avLst/>
          </a:prstGeom>
          <a:gradFill flip="none" rotWithShape="1">
            <a:gsLst>
              <a:gs pos="29000">
                <a:schemeClr val="accent3"/>
              </a:gs>
              <a:gs pos="0">
                <a:schemeClr val="accent3">
                  <a:alpha val="0"/>
                </a:schemeClr>
              </a:gs>
            </a:gsLst>
            <a:lin ang="10800000" scaled="1"/>
            <a:tileRect/>
          </a:gradFill>
        </p:spPr>
        <p:txBody>
          <a:bodyPr wrap="square" lIns="274320">
            <a:spAutoFit/>
          </a:bodyPr>
          <a:lstStyle/>
          <a:p>
            <a:pPr algn="ctr" fontAlgn="base">
              <a:spcBef>
                <a:spcPct val="20000"/>
              </a:spcBef>
              <a:spcAft>
                <a:spcPct val="0"/>
              </a:spcAft>
              <a:buClr>
                <a:srgbClr val="853434"/>
              </a:buClr>
            </a:pPr>
            <a:r>
              <a:rPr lang="en-US" sz="2000" dirty="0">
                <a:solidFill>
                  <a:schemeClr val="bg1"/>
                </a:solidFill>
              </a:rPr>
              <a:t>User/Password the Same:</a:t>
            </a:r>
          </a:p>
          <a:p>
            <a:pPr algn="ctr" fontAlgn="base">
              <a:spcBef>
                <a:spcPct val="20000"/>
              </a:spcBef>
              <a:spcAft>
                <a:spcPct val="0"/>
              </a:spcAft>
              <a:buClr>
                <a:srgbClr val="853434"/>
              </a:buClr>
            </a:pPr>
            <a:r>
              <a:rPr lang="en-US" sz="2000" b="1" u="sng" dirty="0">
                <a:solidFill>
                  <a:schemeClr val="bg1"/>
                </a:solidFill>
                <a:latin typeface="Arial" charset="0"/>
                <a:cs typeface="Arial" charset="0"/>
              </a:rPr>
              <a:t>D</a:t>
            </a:r>
            <a:r>
              <a:rPr lang="en-US" sz="2000" dirty="0">
                <a:solidFill>
                  <a:schemeClr val="bg1"/>
                </a:solidFill>
                <a:latin typeface="Arial" charset="0"/>
                <a:cs typeface="Arial" charset="0"/>
              </a:rPr>
              <a:t>ATA</a:t>
            </a:r>
            <a:r>
              <a:rPr lang="en-US" sz="2000" b="1" u="sng" dirty="0">
                <a:solidFill>
                  <a:schemeClr val="bg1"/>
                </a:solidFill>
                <a:latin typeface="Arial" charset="0"/>
                <a:cs typeface="Arial" charset="0"/>
              </a:rPr>
              <a:t>B</a:t>
            </a:r>
            <a:r>
              <a:rPr lang="en-US" sz="2000" dirty="0">
                <a:solidFill>
                  <a:schemeClr val="bg1"/>
                </a:solidFill>
                <a:latin typeface="Arial" charset="0"/>
                <a:cs typeface="Arial" charset="0"/>
              </a:rPr>
              <a:t>ASE </a:t>
            </a:r>
            <a:r>
              <a:rPr lang="en-US" sz="2000" b="1" u="sng" dirty="0">
                <a:solidFill>
                  <a:schemeClr val="bg1"/>
                </a:solidFill>
                <a:latin typeface="Arial" charset="0"/>
                <a:cs typeface="Arial" charset="0"/>
              </a:rPr>
              <a:t>S</a:t>
            </a:r>
            <a:r>
              <a:rPr lang="en-US" sz="2000" dirty="0">
                <a:solidFill>
                  <a:schemeClr val="bg1"/>
                </a:solidFill>
                <a:latin typeface="Arial" charset="0"/>
                <a:cs typeface="Arial" charset="0"/>
              </a:rPr>
              <a:t>ECURITY </a:t>
            </a:r>
            <a:r>
              <a:rPr lang="en-US" sz="2000" b="1" u="sng" dirty="0">
                <a:solidFill>
                  <a:schemeClr val="bg1"/>
                </a:solidFill>
                <a:latin typeface="Arial" charset="0"/>
                <a:cs typeface="Arial" charset="0"/>
              </a:rPr>
              <a:t>N</a:t>
            </a:r>
            <a:r>
              <a:rPr lang="en-US" sz="2000" dirty="0">
                <a:solidFill>
                  <a:schemeClr val="bg1"/>
                </a:solidFill>
                <a:latin typeface="Arial" charset="0"/>
                <a:cs typeface="Arial" charset="0"/>
              </a:rPr>
              <a:t>OT </a:t>
            </a:r>
            <a:r>
              <a:rPr lang="en-US" sz="2000" b="1" u="sng" dirty="0">
                <a:solidFill>
                  <a:schemeClr val="bg1"/>
                </a:solidFill>
                <a:latin typeface="Arial" charset="0"/>
                <a:cs typeface="Arial" charset="0"/>
              </a:rPr>
              <a:t>M</a:t>
            </a:r>
            <a:r>
              <a:rPr lang="en-US" sz="2000" dirty="0">
                <a:solidFill>
                  <a:schemeClr val="bg1"/>
                </a:solidFill>
                <a:latin typeface="Arial" charset="0"/>
                <a:cs typeface="Arial" charset="0"/>
              </a:rPr>
              <a:t>Y </a:t>
            </a:r>
            <a:r>
              <a:rPr lang="en-US" sz="2000" b="1" u="sng" dirty="0" smtClean="0">
                <a:solidFill>
                  <a:schemeClr val="bg1"/>
                </a:solidFill>
                <a:latin typeface="Arial" charset="0"/>
                <a:cs typeface="Arial" charset="0"/>
              </a:rPr>
              <a:t>P</a:t>
            </a:r>
            <a:r>
              <a:rPr lang="en-US" sz="2000" dirty="0" smtClean="0">
                <a:solidFill>
                  <a:schemeClr val="bg1"/>
                </a:solidFill>
                <a:latin typeface="Arial" charset="0"/>
                <a:cs typeface="Arial" charset="0"/>
              </a:rPr>
              <a:t>ROBLEM</a:t>
            </a:r>
            <a:endParaRPr lang="en-US" sz="2000" b="1" i="1" dirty="0">
              <a:solidFill>
                <a:schemeClr val="bg1"/>
              </a:solidFill>
            </a:endParaRPr>
          </a:p>
        </p:txBody>
      </p:sp>
    </p:spTree>
    <p:extLst>
      <p:ext uri="{BB962C8B-B14F-4D97-AF65-F5344CB8AC3E}">
        <p14:creationId xmlns:p14="http://schemas.microsoft.com/office/powerpoint/2010/main" val="25781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1" grpId="0" animBg="1"/>
      <p:bldP spid="12" grpId="0" animBg="1"/>
      <p:bldP spid="13" grpId="0" animBg="1"/>
      <p:bldP spid="14"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Oracle</a:t>
            </a:r>
            <a:endParaRPr lang="en-US" dirty="0"/>
          </a:p>
        </p:txBody>
      </p:sp>
      <p:sp>
        <p:nvSpPr>
          <p:cNvPr id="3" name="Content Placeholder 2"/>
          <p:cNvSpPr>
            <a:spLocks noGrp="1"/>
          </p:cNvSpPr>
          <p:nvPr>
            <p:ph idx="1"/>
          </p:nvPr>
        </p:nvSpPr>
        <p:spPr/>
        <p:txBody>
          <a:bodyPr/>
          <a:lstStyle/>
          <a:p>
            <a:r>
              <a:rPr lang="en-US" sz="2400" dirty="0"/>
              <a:t>Attack Target: </a:t>
            </a:r>
            <a:endParaRPr lang="en-US" sz="1800" dirty="0"/>
          </a:p>
          <a:p>
            <a:pPr lvl="1"/>
            <a:r>
              <a:rPr lang="en-US" sz="2000" dirty="0" smtClean="0"/>
              <a:t>Oracle 11g Release 2</a:t>
            </a:r>
            <a:endParaRPr lang="en-US" sz="1400" dirty="0"/>
          </a:p>
          <a:p>
            <a:r>
              <a:rPr lang="en-US" sz="2400" dirty="0"/>
              <a:t>Privilege Level: </a:t>
            </a:r>
          </a:p>
          <a:p>
            <a:pPr lvl="1"/>
            <a:r>
              <a:rPr lang="en-US" sz="2000" dirty="0" smtClean="0"/>
              <a:t>Any user on the network</a:t>
            </a:r>
            <a:endParaRPr lang="en-US" sz="1050" dirty="0"/>
          </a:p>
          <a:p>
            <a:r>
              <a:rPr lang="en-US" sz="2400" dirty="0"/>
              <a:t>Outcome: </a:t>
            </a:r>
          </a:p>
          <a:p>
            <a:pPr lvl="1"/>
            <a:r>
              <a:rPr lang="en-US" sz="2000" dirty="0" smtClean="0"/>
              <a:t>Obtain any user’s password (login as SYS)</a:t>
            </a:r>
            <a:endParaRPr lang="en-US" sz="1050" dirty="0"/>
          </a:p>
          <a:p>
            <a:r>
              <a:rPr lang="en-US" sz="2400" dirty="0"/>
              <a:t>Vulnerabilities Exploited:</a:t>
            </a:r>
            <a:endParaRPr lang="en-US" sz="1800" dirty="0"/>
          </a:p>
          <a:p>
            <a:pPr lvl="1"/>
            <a:r>
              <a:rPr lang="en-US" sz="2000" dirty="0" smtClean="0"/>
              <a:t>Oracle Stealth Password Cracking</a:t>
            </a:r>
          </a:p>
          <a:p>
            <a:r>
              <a:rPr lang="en-US" sz="2400" dirty="0" smtClean="0"/>
              <a:t>Reported by:</a:t>
            </a:r>
          </a:p>
          <a:p>
            <a:pPr lvl="1"/>
            <a:r>
              <a:rPr lang="en-US" sz="2000" dirty="0" smtClean="0"/>
              <a:t>Esteban Martinez Fayo - Team SHATTER - AppSecInc</a:t>
            </a:r>
          </a:p>
          <a:p>
            <a:r>
              <a:rPr lang="en-US" sz="2400" dirty="0" smtClean="0"/>
              <a:t>Patched </a:t>
            </a:r>
            <a:r>
              <a:rPr lang="en-US" sz="2400" dirty="0"/>
              <a:t>by Vendor</a:t>
            </a:r>
            <a:r>
              <a:rPr lang="en-US" sz="2400" dirty="0" smtClean="0"/>
              <a:t>:</a:t>
            </a:r>
          </a:p>
          <a:p>
            <a:pPr lvl="1"/>
            <a:r>
              <a:rPr lang="en-US" sz="2000" dirty="0" smtClean="0"/>
              <a:t>Oct 2012 CPU</a:t>
            </a:r>
          </a:p>
        </p:txBody>
      </p:sp>
    </p:spTree>
    <p:extLst>
      <p:ext uri="{BB962C8B-B14F-4D97-AF65-F5344CB8AC3E}">
        <p14:creationId xmlns:p14="http://schemas.microsoft.com/office/powerpoint/2010/main" val="16274403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Attacking Oracle: Failed Login + Packet Capture</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8" y="1162573"/>
            <a:ext cx="8374743" cy="568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88" y="2176724"/>
            <a:ext cx="8129482" cy="1826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88" y="4412343"/>
            <a:ext cx="8064050" cy="2116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566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ppSecCorp-TEMPLATE-2012a">
  <a:themeElements>
    <a:clrScheme name="AppSec-2012">
      <a:dk1>
        <a:srgbClr val="000000"/>
      </a:dk1>
      <a:lt1>
        <a:sysClr val="window" lastClr="FFFFFF"/>
      </a:lt1>
      <a:dk2>
        <a:srgbClr val="00285E"/>
      </a:dk2>
      <a:lt2>
        <a:srgbClr val="242432"/>
      </a:lt2>
      <a:accent1>
        <a:srgbClr val="00285E"/>
      </a:accent1>
      <a:accent2>
        <a:srgbClr val="8DB8D4"/>
      </a:accent2>
      <a:accent3>
        <a:srgbClr val="630030"/>
      </a:accent3>
      <a:accent4>
        <a:srgbClr val="4C1313"/>
      </a:accent4>
      <a:accent5>
        <a:srgbClr val="BA5254"/>
      </a:accent5>
      <a:accent6>
        <a:srgbClr val="CBD6DF"/>
      </a:accent6>
      <a:hlink>
        <a:srgbClr val="595959"/>
      </a:hlink>
      <a:folHlink>
        <a:srgbClr val="87405A"/>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AppSecCorp-TEMPLATE-2012a</Template>
  <TotalTime>2270</TotalTime>
  <Words>2726</Words>
  <Application>Microsoft Office PowerPoint</Application>
  <PresentationFormat>On-screen Show (4:3)</PresentationFormat>
  <Paragraphs>237</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AppSecCorp-TEMPLATE-2012a</vt:lpstr>
      <vt:lpstr>Hacking The Big 4 Databases</vt:lpstr>
      <vt:lpstr>Agenda</vt:lpstr>
      <vt:lpstr>Data, Databases, Data Theft</vt:lpstr>
      <vt:lpstr>Did You Know?</vt:lpstr>
      <vt:lpstr>So….Is Anyone Actually Surprised?</vt:lpstr>
      <vt:lpstr>Default and Weak Passwords</vt:lpstr>
      <vt:lpstr>Default Account Examples</vt:lpstr>
      <vt:lpstr>Attacking Oracle</vt:lpstr>
      <vt:lpstr>Attacking Oracle: Failed Login + Packet Capture</vt:lpstr>
      <vt:lpstr>Attacking Oracle: Run Password Brute Force Tool</vt:lpstr>
      <vt:lpstr>Attacking Oracle: Login As SYS</vt:lpstr>
      <vt:lpstr>Attacking Oracle </vt:lpstr>
      <vt:lpstr>Attacking MS SQL Server: SQL Injection</vt:lpstr>
      <vt:lpstr>Attacking Sybase</vt:lpstr>
      <vt:lpstr>Attacking DB2</vt:lpstr>
      <vt:lpstr>Database Security Top 10 Checklist</vt:lpstr>
      <vt:lpstr>A Process To Secure Your Databases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Tips for Database Audit and Assessment</dc:title>
  <dc:creator>Jeff Coveney</dc:creator>
  <cp:lastModifiedBy>Janel Peterson</cp:lastModifiedBy>
  <cp:revision>79</cp:revision>
  <cp:lastPrinted>2012-08-30T15:01:33Z</cp:lastPrinted>
  <dcterms:created xsi:type="dcterms:W3CDTF">2012-09-18T19:09:00Z</dcterms:created>
  <dcterms:modified xsi:type="dcterms:W3CDTF">2013-01-23T16:06:21Z</dcterms:modified>
</cp:coreProperties>
</file>